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81" r:id="rId5"/>
    <p:sldId id="260" r:id="rId6"/>
    <p:sldId id="296" r:id="rId7"/>
    <p:sldId id="261" r:id="rId8"/>
    <p:sldId id="284" r:id="rId9"/>
    <p:sldId id="285" r:id="rId10"/>
    <p:sldId id="286" r:id="rId11"/>
    <p:sldId id="287" r:id="rId12"/>
    <p:sldId id="292" r:id="rId13"/>
    <p:sldId id="297" r:id="rId14"/>
    <p:sldId id="298" r:id="rId15"/>
    <p:sldId id="300" r:id="rId16"/>
    <p:sldId id="301" r:id="rId17"/>
    <p:sldId id="302" r:id="rId18"/>
    <p:sldId id="303" r:id="rId19"/>
    <p:sldId id="304" r:id="rId20"/>
    <p:sldId id="266" r:id="rId21"/>
    <p:sldId id="267" r:id="rId22"/>
    <p:sldId id="288" r:id="rId23"/>
    <p:sldId id="268" r:id="rId24"/>
    <p:sldId id="269"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B62C3-0EDF-4466-B3C9-F9B3A09F28C0}" v="52" dt="2021-02-26T06:32:40.907"/>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2F4B62C3-0EDF-4466-B3C9-F9B3A09F28C0}"/>
    <pc:docChg chg="undo custSel addSld delSld modSld sldOrd">
      <pc:chgData name="Michał Pyclik" userId="6d1d9512d460d1ef" providerId="LiveId" clId="{2F4B62C3-0EDF-4466-B3C9-F9B3A09F28C0}" dt="2021-02-26T06:34:37.260" v="2445"/>
      <pc:docMkLst>
        <pc:docMk/>
      </pc:docMkLst>
      <pc:sldChg chg="addSp delSp modSp mod addAnim setClrOvrMap">
        <pc:chgData name="Michał Pyclik" userId="6d1d9512d460d1ef" providerId="LiveId" clId="{2F4B62C3-0EDF-4466-B3C9-F9B3A09F28C0}" dt="2021-02-26T05:56:57.924" v="7" actId="404"/>
        <pc:sldMkLst>
          <pc:docMk/>
          <pc:sldMk cId="2514764940" sldId="256"/>
        </pc:sldMkLst>
        <pc:spChg chg="mod">
          <ac:chgData name="Michał Pyclik" userId="6d1d9512d460d1ef" providerId="LiveId" clId="{2F4B62C3-0EDF-4466-B3C9-F9B3A09F28C0}" dt="2021-02-26T05:56:57.924" v="7" actId="404"/>
          <ac:spMkLst>
            <pc:docMk/>
            <pc:sldMk cId="2514764940" sldId="256"/>
            <ac:spMk id="2" creationId="{71424E59-C207-4CD6-8833-3AE780C449A5}"/>
          </ac:spMkLst>
        </pc:spChg>
        <pc:spChg chg="del">
          <ac:chgData name="Michał Pyclik" userId="6d1d9512d460d1ef" providerId="LiveId" clId="{2F4B62C3-0EDF-4466-B3C9-F9B3A09F28C0}" dt="2021-02-26T05:56:42.855" v="2" actId="26606"/>
          <ac:spMkLst>
            <pc:docMk/>
            <pc:sldMk cId="2514764940" sldId="256"/>
            <ac:spMk id="87" creationId="{963FC0CD-F19B-4D9C-9C47-EB7E9D16E444}"/>
          </ac:spMkLst>
        </pc:spChg>
        <pc:spChg chg="del">
          <ac:chgData name="Michał Pyclik" userId="6d1d9512d460d1ef" providerId="LiveId" clId="{2F4B62C3-0EDF-4466-B3C9-F9B3A09F28C0}" dt="2021-02-26T05:56:42.855" v="2" actId="26606"/>
          <ac:spMkLst>
            <pc:docMk/>
            <pc:sldMk cId="2514764940" sldId="256"/>
            <ac:spMk id="89" creationId="{2E70159E-5269-4C18-AA0B-D50513DB3B3C}"/>
          </ac:spMkLst>
        </pc:spChg>
        <pc:spChg chg="del">
          <ac:chgData name="Michał Pyclik" userId="6d1d9512d460d1ef" providerId="LiveId" clId="{2F4B62C3-0EDF-4466-B3C9-F9B3A09F28C0}" dt="2021-02-26T05:56:42.855" v="2" actId="26606"/>
          <ac:spMkLst>
            <pc:docMk/>
            <pc:sldMk cId="2514764940" sldId="256"/>
            <ac:spMk id="91" creationId="{BBBE9C8C-98B2-41C2-B47B-9A396CBA2326}"/>
          </ac:spMkLst>
        </pc:spChg>
        <pc:spChg chg="del">
          <ac:chgData name="Michał Pyclik" userId="6d1d9512d460d1ef" providerId="LiveId" clId="{2F4B62C3-0EDF-4466-B3C9-F9B3A09F28C0}" dt="2021-02-26T05:56:42.855" v="2" actId="26606"/>
          <ac:spMkLst>
            <pc:docMk/>
            <pc:sldMk cId="2514764940" sldId="256"/>
            <ac:spMk id="93" creationId="{B2ECCA3D-5ECA-4A8B-B9D7-CE6DEB72B952}"/>
          </ac:spMkLst>
        </pc:spChg>
        <pc:spChg chg="add">
          <ac:chgData name="Michał Pyclik" userId="6d1d9512d460d1ef" providerId="LiveId" clId="{2F4B62C3-0EDF-4466-B3C9-F9B3A09F28C0}" dt="2021-02-26T05:56:42.855" v="2" actId="26606"/>
          <ac:spMkLst>
            <pc:docMk/>
            <pc:sldMk cId="2514764940" sldId="256"/>
            <ac:spMk id="135" creationId="{E08D4B6A-8113-4DFB-B82E-B60CAC8E0A50}"/>
          </ac:spMkLst>
        </pc:spChg>
        <pc:spChg chg="add">
          <ac:chgData name="Michał Pyclik" userId="6d1d9512d460d1ef" providerId="LiveId" clId="{2F4B62C3-0EDF-4466-B3C9-F9B3A09F28C0}" dt="2021-02-26T05:56:42.855" v="2" actId="26606"/>
          <ac:spMkLst>
            <pc:docMk/>
            <pc:sldMk cId="2514764940" sldId="256"/>
            <ac:spMk id="137" creationId="{9822E561-F97C-4CBB-A9A6-A6BF6317BC84}"/>
          </ac:spMkLst>
        </pc:spChg>
        <pc:spChg chg="add">
          <ac:chgData name="Michał Pyclik" userId="6d1d9512d460d1ef" providerId="LiveId" clId="{2F4B62C3-0EDF-4466-B3C9-F9B3A09F28C0}" dt="2021-02-26T05:56:42.855" v="2" actId="26606"/>
          <ac:spMkLst>
            <pc:docMk/>
            <pc:sldMk cId="2514764940" sldId="256"/>
            <ac:spMk id="139" creationId="{B01B0E58-A5C8-4CDA-A2E0-35DF94E59857}"/>
          </ac:spMkLst>
        </pc:spChg>
        <pc:picChg chg="del">
          <ac:chgData name="Michał Pyclik" userId="6d1d9512d460d1ef" providerId="LiveId" clId="{2F4B62C3-0EDF-4466-B3C9-F9B3A09F28C0}" dt="2021-02-26T05:56:08.828" v="0" actId="478"/>
          <ac:picMkLst>
            <pc:docMk/>
            <pc:sldMk cId="2514764940" sldId="256"/>
            <ac:picMk id="4" creationId="{05E1A3E2-6D6E-428D-BA30-AD81740C5F50}"/>
          </ac:picMkLst>
        </pc:picChg>
        <pc:picChg chg="add mod">
          <ac:chgData name="Michał Pyclik" userId="6d1d9512d460d1ef" providerId="LiveId" clId="{2F4B62C3-0EDF-4466-B3C9-F9B3A09F28C0}" dt="2021-02-26T05:56:42.855" v="2" actId="26606"/>
          <ac:picMkLst>
            <pc:docMk/>
            <pc:sldMk cId="2514764940" sldId="256"/>
            <ac:picMk id="1026" creationId="{273E6C26-EA8E-4EF3-9178-B3BBC9CFBC60}"/>
          </ac:picMkLst>
        </pc:picChg>
      </pc:sldChg>
      <pc:sldChg chg="modSp mod">
        <pc:chgData name="Michał Pyclik" userId="6d1d9512d460d1ef" providerId="LiveId" clId="{2F4B62C3-0EDF-4466-B3C9-F9B3A09F28C0}" dt="2021-02-26T06:00:36.545" v="525" actId="6549"/>
        <pc:sldMkLst>
          <pc:docMk/>
          <pc:sldMk cId="1072895490" sldId="258"/>
        </pc:sldMkLst>
        <pc:spChg chg="mod">
          <ac:chgData name="Michał Pyclik" userId="6d1d9512d460d1ef" providerId="LiveId" clId="{2F4B62C3-0EDF-4466-B3C9-F9B3A09F28C0}" dt="2021-02-26T06:00:36.545" v="525" actId="6549"/>
          <ac:spMkLst>
            <pc:docMk/>
            <pc:sldMk cId="1072895490" sldId="258"/>
            <ac:spMk id="3" creationId="{1436EBC3-D4D5-4A89-9B48-F7A4500A65B7}"/>
          </ac:spMkLst>
        </pc:spChg>
      </pc:sldChg>
      <pc:sldChg chg="modSp mod">
        <pc:chgData name="Michał Pyclik" userId="6d1d9512d460d1ef" providerId="LiveId" clId="{2F4B62C3-0EDF-4466-B3C9-F9B3A09F28C0}" dt="2021-02-26T06:00:41.953" v="527" actId="20577"/>
        <pc:sldMkLst>
          <pc:docMk/>
          <pc:sldMk cId="2215824991" sldId="259"/>
        </pc:sldMkLst>
        <pc:spChg chg="mod">
          <ac:chgData name="Michał Pyclik" userId="6d1d9512d460d1ef" providerId="LiveId" clId="{2F4B62C3-0EDF-4466-B3C9-F9B3A09F28C0}" dt="2021-02-26T06:00:41.953" v="527" actId="20577"/>
          <ac:spMkLst>
            <pc:docMk/>
            <pc:sldMk cId="2215824991" sldId="259"/>
            <ac:spMk id="3" creationId="{1436EBC3-D4D5-4A89-9B48-F7A4500A65B7}"/>
          </ac:spMkLst>
        </pc:spChg>
      </pc:sldChg>
      <pc:sldChg chg="addSp delSp modSp mod">
        <pc:chgData name="Michał Pyclik" userId="6d1d9512d460d1ef" providerId="LiveId" clId="{2F4B62C3-0EDF-4466-B3C9-F9B3A09F28C0}" dt="2021-02-26T06:04:15.569" v="948" actId="403"/>
        <pc:sldMkLst>
          <pc:docMk/>
          <pc:sldMk cId="4293560084" sldId="260"/>
        </pc:sldMkLst>
        <pc:spChg chg="mod ord">
          <ac:chgData name="Michał Pyclik" userId="6d1d9512d460d1ef" providerId="LiveId" clId="{2F4B62C3-0EDF-4466-B3C9-F9B3A09F28C0}" dt="2021-02-26T06:04:15.569" v="948" actId="403"/>
          <ac:spMkLst>
            <pc:docMk/>
            <pc:sldMk cId="4293560084" sldId="260"/>
            <ac:spMk id="3" creationId="{1436EBC3-D4D5-4A89-9B48-F7A4500A65B7}"/>
          </ac:spMkLst>
        </pc:spChg>
        <pc:spChg chg="del">
          <ac:chgData name="Michał Pyclik" userId="6d1d9512d460d1ef" providerId="LiveId" clId="{2F4B62C3-0EDF-4466-B3C9-F9B3A09F28C0}" dt="2021-02-26T06:02:17.626" v="682" actId="26606"/>
          <ac:spMkLst>
            <pc:docMk/>
            <pc:sldMk cId="4293560084" sldId="260"/>
            <ac:spMk id="75" creationId="{E536F3B4-50F6-4C52-8F76-4EB1214719DC}"/>
          </ac:spMkLst>
        </pc:spChg>
        <pc:spChg chg="add">
          <ac:chgData name="Michał Pyclik" userId="6d1d9512d460d1ef" providerId="LiveId" clId="{2F4B62C3-0EDF-4466-B3C9-F9B3A09F28C0}" dt="2021-02-26T06:02:17.626" v="682" actId="26606"/>
          <ac:spMkLst>
            <pc:docMk/>
            <pc:sldMk cId="4293560084" sldId="260"/>
            <ac:spMk id="76" creationId="{3CED7894-4F62-4A6C-8DB5-DB5BE08E9C03}"/>
          </ac:spMkLst>
        </pc:spChg>
        <pc:spChg chg="add">
          <ac:chgData name="Michał Pyclik" userId="6d1d9512d460d1ef" providerId="LiveId" clId="{2F4B62C3-0EDF-4466-B3C9-F9B3A09F28C0}" dt="2021-02-26T06:02:17.626" v="682" actId="26606"/>
          <ac:spMkLst>
            <pc:docMk/>
            <pc:sldMk cId="4293560084" sldId="260"/>
            <ac:spMk id="77" creationId="{E536F3B4-50F6-4C52-8F76-4EB1214719DC}"/>
          </ac:spMkLst>
        </pc:spChg>
        <pc:spChg chg="del">
          <ac:chgData name="Michał Pyclik" userId="6d1d9512d460d1ef" providerId="LiveId" clId="{2F4B62C3-0EDF-4466-B3C9-F9B3A09F28C0}" dt="2021-02-26T06:02:17.626" v="682" actId="26606"/>
          <ac:spMkLst>
            <pc:docMk/>
            <pc:sldMk cId="4293560084" sldId="260"/>
            <ac:spMk id="4100" creationId="{3CED7894-4F62-4A6C-8DB5-DB5BE08E9C03}"/>
          </ac:spMkLst>
        </pc:spChg>
        <pc:picChg chg="add mod">
          <ac:chgData name="Michał Pyclik" userId="6d1d9512d460d1ef" providerId="LiveId" clId="{2F4B62C3-0EDF-4466-B3C9-F9B3A09F28C0}" dt="2021-02-26T06:02:17.626" v="682" actId="26606"/>
          <ac:picMkLst>
            <pc:docMk/>
            <pc:sldMk cId="4293560084" sldId="260"/>
            <ac:picMk id="2050" creationId="{1B417BD1-C9C6-4DA6-A835-CA36C39C61E5}"/>
          </ac:picMkLst>
        </pc:picChg>
        <pc:picChg chg="del">
          <ac:chgData name="Michał Pyclik" userId="6d1d9512d460d1ef" providerId="LiveId" clId="{2F4B62C3-0EDF-4466-B3C9-F9B3A09F28C0}" dt="2021-02-26T06:02:11.847" v="680" actId="478"/>
          <ac:picMkLst>
            <pc:docMk/>
            <pc:sldMk cId="4293560084" sldId="260"/>
            <ac:picMk id="4098" creationId="{A19FDEBE-2224-4AB1-9933-EF45630E0E74}"/>
          </ac:picMkLst>
        </pc:picChg>
      </pc:sldChg>
      <pc:sldChg chg="addSp delSp modSp mod">
        <pc:chgData name="Michał Pyclik" userId="6d1d9512d460d1ef" providerId="LiveId" clId="{2F4B62C3-0EDF-4466-B3C9-F9B3A09F28C0}" dt="2021-02-26T06:15:31.903" v="1880" actId="20577"/>
        <pc:sldMkLst>
          <pc:docMk/>
          <pc:sldMk cId="501137874" sldId="261"/>
        </pc:sldMkLst>
        <pc:spChg chg="mod ord">
          <ac:chgData name="Michał Pyclik" userId="6d1d9512d460d1ef" providerId="LiveId" clId="{2F4B62C3-0EDF-4466-B3C9-F9B3A09F28C0}" dt="2021-02-26T06:15:31.903" v="1880" actId="20577"/>
          <ac:spMkLst>
            <pc:docMk/>
            <pc:sldMk cId="501137874" sldId="261"/>
            <ac:spMk id="7" creationId="{9FE0CC8F-6F9A-4C9B-8CD3-A8FD136AD841}"/>
          </ac:spMkLst>
        </pc:spChg>
        <pc:spChg chg="mod">
          <ac:chgData name="Michał Pyclik" userId="6d1d9512d460d1ef" providerId="LiveId" clId="{2F4B62C3-0EDF-4466-B3C9-F9B3A09F28C0}" dt="2021-02-26T06:12:27.625" v="1672" actId="26606"/>
          <ac:spMkLst>
            <pc:docMk/>
            <pc:sldMk cId="501137874" sldId="261"/>
            <ac:spMk id="8" creationId="{80F36C62-E257-44E3-9C1C-F681F9A3F1DD}"/>
          </ac:spMkLst>
        </pc:spChg>
        <pc:spChg chg="del">
          <ac:chgData name="Michał Pyclik" userId="6d1d9512d460d1ef" providerId="LiveId" clId="{2F4B62C3-0EDF-4466-B3C9-F9B3A09F28C0}" dt="2021-02-26T06:12:27.625" v="1672" actId="26606"/>
          <ac:spMkLst>
            <pc:docMk/>
            <pc:sldMk cId="501137874" sldId="261"/>
            <ac:spMk id="78" creationId="{A43B05A4-157F-403C-939A-ED1B6A0A029C}"/>
          </ac:spMkLst>
        </pc:spChg>
        <pc:spChg chg="del">
          <ac:chgData name="Michał Pyclik" userId="6d1d9512d460d1ef" providerId="LiveId" clId="{2F4B62C3-0EDF-4466-B3C9-F9B3A09F28C0}" dt="2021-02-26T06:12:27.625" v="1672" actId="26606"/>
          <ac:spMkLst>
            <pc:docMk/>
            <pc:sldMk cId="501137874" sldId="261"/>
            <ac:spMk id="80" creationId="{E8CCE107-A70B-4916-9A0B-751C70B9B597}"/>
          </ac:spMkLst>
        </pc:spChg>
        <pc:spChg chg="del">
          <ac:chgData name="Michał Pyclik" userId="6d1d9512d460d1ef" providerId="LiveId" clId="{2F4B62C3-0EDF-4466-B3C9-F9B3A09F28C0}" dt="2021-02-26T06:12:27.625" v="1672" actId="26606"/>
          <ac:spMkLst>
            <pc:docMk/>
            <pc:sldMk cId="501137874" sldId="261"/>
            <ac:spMk id="82" creationId="{9A925BC7-7CC5-4A0C-9B3D-8829EBF281BD}"/>
          </ac:spMkLst>
        </pc:spChg>
        <pc:spChg chg="del">
          <ac:chgData name="Michał Pyclik" userId="6d1d9512d460d1ef" providerId="LiveId" clId="{2F4B62C3-0EDF-4466-B3C9-F9B3A09F28C0}" dt="2021-02-26T06:12:27.625" v="1672" actId="26606"/>
          <ac:spMkLst>
            <pc:docMk/>
            <pc:sldMk cId="501137874" sldId="261"/>
            <ac:spMk id="84" creationId="{6E67D916-28C7-4965-BA3C-287FB857979C}"/>
          </ac:spMkLst>
        </pc:spChg>
        <pc:spChg chg="add">
          <ac:chgData name="Michał Pyclik" userId="6d1d9512d460d1ef" providerId="LiveId" clId="{2F4B62C3-0EDF-4466-B3C9-F9B3A09F28C0}" dt="2021-02-26T06:12:27.625" v="1672" actId="26606"/>
          <ac:spMkLst>
            <pc:docMk/>
            <pc:sldMk cId="501137874" sldId="261"/>
            <ac:spMk id="89" creationId="{7B055CAA-2668-4929-8202-DBD35A78E8EB}"/>
          </ac:spMkLst>
        </pc:spChg>
        <pc:spChg chg="add">
          <ac:chgData name="Michał Pyclik" userId="6d1d9512d460d1ef" providerId="LiveId" clId="{2F4B62C3-0EDF-4466-B3C9-F9B3A09F28C0}" dt="2021-02-26T06:12:27.625" v="1672" actId="26606"/>
          <ac:spMkLst>
            <pc:docMk/>
            <pc:sldMk cId="501137874" sldId="261"/>
            <ac:spMk id="91" creationId="{38F88ED4-721F-4A25-9A68-66C57B1F8D03}"/>
          </ac:spMkLst>
        </pc:spChg>
        <pc:spChg chg="add">
          <ac:chgData name="Michał Pyclik" userId="6d1d9512d460d1ef" providerId="LiveId" clId="{2F4B62C3-0EDF-4466-B3C9-F9B3A09F28C0}" dt="2021-02-26T06:12:27.625" v="1672" actId="26606"/>
          <ac:spMkLst>
            <pc:docMk/>
            <pc:sldMk cId="501137874" sldId="261"/>
            <ac:spMk id="93" creationId="{3A5A85F2-11BA-4322-9355-08C0DEC78035}"/>
          </ac:spMkLst>
        </pc:spChg>
        <pc:spChg chg="add">
          <ac:chgData name="Michał Pyclik" userId="6d1d9512d460d1ef" providerId="LiveId" clId="{2F4B62C3-0EDF-4466-B3C9-F9B3A09F28C0}" dt="2021-02-26T06:12:27.625" v="1672" actId="26606"/>
          <ac:spMkLst>
            <pc:docMk/>
            <pc:sldMk cId="501137874" sldId="261"/>
            <ac:spMk id="95" creationId="{1A88A0CA-0BDB-4A19-A648-638BE196B2BC}"/>
          </ac:spMkLst>
        </pc:spChg>
        <pc:picChg chg="add mod">
          <ac:chgData name="Michał Pyclik" userId="6d1d9512d460d1ef" providerId="LiveId" clId="{2F4B62C3-0EDF-4466-B3C9-F9B3A09F28C0}" dt="2021-02-26T06:12:27.625" v="1672" actId="26606"/>
          <ac:picMkLst>
            <pc:docMk/>
            <pc:sldMk cId="501137874" sldId="261"/>
            <ac:picMk id="3" creationId="{C6A8CC5E-F72A-4D16-9820-FB3419FBCAE8}"/>
          </ac:picMkLst>
        </pc:picChg>
      </pc:sldChg>
      <pc:sldChg chg="del">
        <pc:chgData name="Michał Pyclik" userId="6d1d9512d460d1ef" providerId="LiveId" clId="{2F4B62C3-0EDF-4466-B3C9-F9B3A09F28C0}" dt="2021-02-26T06:18:53.611" v="1981" actId="47"/>
        <pc:sldMkLst>
          <pc:docMk/>
          <pc:sldMk cId="3819317856" sldId="262"/>
        </pc:sldMkLst>
      </pc:sldChg>
      <pc:sldChg chg="modSp mod">
        <pc:chgData name="Michał Pyclik" userId="6d1d9512d460d1ef" providerId="LiveId" clId="{2F4B62C3-0EDF-4466-B3C9-F9B3A09F28C0}" dt="2021-02-26T06:30:56.672" v="2403" actId="20577"/>
        <pc:sldMkLst>
          <pc:docMk/>
          <pc:sldMk cId="4112880361" sldId="266"/>
        </pc:sldMkLst>
        <pc:spChg chg="mod">
          <ac:chgData name="Michał Pyclik" userId="6d1d9512d460d1ef" providerId="LiveId" clId="{2F4B62C3-0EDF-4466-B3C9-F9B3A09F28C0}" dt="2021-02-26T06:30:56.672" v="2403" actId="20577"/>
          <ac:spMkLst>
            <pc:docMk/>
            <pc:sldMk cId="4112880361" sldId="266"/>
            <ac:spMk id="3" creationId="{1436EBC3-D4D5-4A89-9B48-F7A4500A65B7}"/>
          </ac:spMkLst>
        </pc:spChg>
      </pc:sldChg>
      <pc:sldChg chg="modSp">
        <pc:chgData name="Michał Pyclik" userId="6d1d9512d460d1ef" providerId="LiveId" clId="{2F4B62C3-0EDF-4466-B3C9-F9B3A09F28C0}" dt="2021-02-26T06:19:14.904" v="1983" actId="12100"/>
        <pc:sldMkLst>
          <pc:docMk/>
          <pc:sldMk cId="317403593" sldId="267"/>
        </pc:sldMkLst>
        <pc:graphicFrameChg chg="mod">
          <ac:chgData name="Michał Pyclik" userId="6d1d9512d460d1ef" providerId="LiveId" clId="{2F4B62C3-0EDF-4466-B3C9-F9B3A09F28C0}" dt="2021-02-26T06:19:00.993" v="1982" actId="12100"/>
          <ac:graphicFrameMkLst>
            <pc:docMk/>
            <pc:sldMk cId="317403593" sldId="267"/>
            <ac:graphicFrameMk id="6" creationId="{81F77632-3618-4CDE-8F31-9052080A860C}"/>
          </ac:graphicFrameMkLst>
        </pc:graphicFrameChg>
        <pc:graphicFrameChg chg="mod">
          <ac:chgData name="Michał Pyclik" userId="6d1d9512d460d1ef" providerId="LiveId" clId="{2F4B62C3-0EDF-4466-B3C9-F9B3A09F28C0}" dt="2021-02-26T06:19:14.904" v="1983" actId="12100"/>
          <ac:graphicFrameMkLst>
            <pc:docMk/>
            <pc:sldMk cId="317403593" sldId="267"/>
            <ac:graphicFrameMk id="8" creationId="{F1E8DC15-7F4C-4487-AFE0-3FD4EA666877}"/>
          </ac:graphicFrameMkLst>
        </pc:graphicFrameChg>
      </pc:sldChg>
      <pc:sldChg chg="addSp delSp modSp mod setBg setClrOvrMap">
        <pc:chgData name="Michał Pyclik" userId="6d1d9512d460d1ef" providerId="LiveId" clId="{2F4B62C3-0EDF-4466-B3C9-F9B3A09F28C0}" dt="2021-02-26T06:20:13.200" v="1991" actId="12269"/>
        <pc:sldMkLst>
          <pc:docMk/>
          <pc:sldMk cId="7603465" sldId="268"/>
        </pc:sldMkLst>
        <pc:spChg chg="mod">
          <ac:chgData name="Michał Pyclik" userId="6d1d9512d460d1ef" providerId="LiveId" clId="{2F4B62C3-0EDF-4466-B3C9-F9B3A09F28C0}" dt="2021-02-26T06:19:54.493" v="1988" actId="26606"/>
          <ac:spMkLst>
            <pc:docMk/>
            <pc:sldMk cId="7603465" sldId="268"/>
            <ac:spMk id="2" creationId="{CAF01737-518B-4FF8-9E90-5C43C3F3688A}"/>
          </ac:spMkLst>
        </pc:spChg>
        <pc:spChg chg="del">
          <ac:chgData name="Michał Pyclik" userId="6d1d9512d460d1ef" providerId="LiveId" clId="{2F4B62C3-0EDF-4466-B3C9-F9B3A09F28C0}" dt="2021-02-26T06:19:54.493" v="1988" actId="26606"/>
          <ac:spMkLst>
            <pc:docMk/>
            <pc:sldMk cId="7603465" sldId="268"/>
            <ac:spMk id="71" creationId="{1BB56EB9-078F-4952-AC1F-149C7A0AE4D5}"/>
          </ac:spMkLst>
        </pc:spChg>
        <pc:spChg chg="del">
          <ac:chgData name="Michał Pyclik" userId="6d1d9512d460d1ef" providerId="LiveId" clId="{2F4B62C3-0EDF-4466-B3C9-F9B3A09F28C0}" dt="2021-02-26T06:19:54.493" v="1988" actId="26606"/>
          <ac:spMkLst>
            <pc:docMk/>
            <pc:sldMk cId="7603465" sldId="268"/>
            <ac:spMk id="73" creationId="{D3772EE4-ED5E-4D3A-A306-B22CF866786D}"/>
          </ac:spMkLst>
        </pc:spChg>
        <pc:spChg chg="del">
          <ac:chgData name="Michał Pyclik" userId="6d1d9512d460d1ef" providerId="LiveId" clId="{2F4B62C3-0EDF-4466-B3C9-F9B3A09F28C0}" dt="2021-02-26T06:19:54.493" v="1988" actId="26606"/>
          <ac:spMkLst>
            <pc:docMk/>
            <pc:sldMk cId="7603465" sldId="268"/>
            <ac:spMk id="75" creationId="{10058680-D07C-4893-B2B7-91543F18AB32}"/>
          </ac:spMkLst>
        </pc:spChg>
        <pc:spChg chg="del">
          <ac:chgData name="Michał Pyclik" userId="6d1d9512d460d1ef" providerId="LiveId" clId="{2F4B62C3-0EDF-4466-B3C9-F9B3A09F28C0}" dt="2021-02-26T06:19:54.493" v="1988" actId="26606"/>
          <ac:spMkLst>
            <pc:docMk/>
            <pc:sldMk cId="7603465" sldId="268"/>
            <ac:spMk id="77" creationId="{7B42427A-0A1F-4A55-8705-D9179F1E0CFB}"/>
          </ac:spMkLst>
        </pc:spChg>
        <pc:spChg chg="del">
          <ac:chgData name="Michał Pyclik" userId="6d1d9512d460d1ef" providerId="LiveId" clId="{2F4B62C3-0EDF-4466-B3C9-F9B3A09F28C0}" dt="2021-02-26T06:19:54.493" v="1988" actId="26606"/>
          <ac:spMkLst>
            <pc:docMk/>
            <pc:sldMk cId="7603465" sldId="268"/>
            <ac:spMk id="79" creationId="{EE54A6FE-D8CB-48A3-900B-053D4EBD3B85}"/>
          </ac:spMkLst>
        </pc:spChg>
        <pc:spChg chg="add">
          <ac:chgData name="Michał Pyclik" userId="6d1d9512d460d1ef" providerId="LiveId" clId="{2F4B62C3-0EDF-4466-B3C9-F9B3A09F28C0}" dt="2021-02-26T06:19:54.493" v="1988" actId="26606"/>
          <ac:spMkLst>
            <pc:docMk/>
            <pc:sldMk cId="7603465" sldId="268"/>
            <ac:spMk id="84" creationId="{8D2B4922-7602-46A0-9EEB-1F737C65FE3C}"/>
          </ac:spMkLst>
        </pc:spChg>
        <pc:spChg chg="add">
          <ac:chgData name="Michał Pyclik" userId="6d1d9512d460d1ef" providerId="LiveId" clId="{2F4B62C3-0EDF-4466-B3C9-F9B3A09F28C0}" dt="2021-02-26T06:19:54.493" v="1988" actId="26606"/>
          <ac:spMkLst>
            <pc:docMk/>
            <pc:sldMk cId="7603465" sldId="268"/>
            <ac:spMk id="86" creationId="{970450C2-785F-4B9A-ADCF-A3081A1CF7EF}"/>
          </ac:spMkLst>
        </pc:spChg>
        <pc:spChg chg="add">
          <ac:chgData name="Michał Pyclik" userId="6d1d9512d460d1ef" providerId="LiveId" clId="{2F4B62C3-0EDF-4466-B3C9-F9B3A09F28C0}" dt="2021-02-26T06:19:54.493" v="1988" actId="26606"/>
          <ac:spMkLst>
            <pc:docMk/>
            <pc:sldMk cId="7603465" sldId="268"/>
            <ac:spMk id="88" creationId="{6616FE08-2FA4-454F-8805-C2B340EE8CB0}"/>
          </ac:spMkLst>
        </pc:spChg>
        <pc:spChg chg="add">
          <ac:chgData name="Michał Pyclik" userId="6d1d9512d460d1ef" providerId="LiveId" clId="{2F4B62C3-0EDF-4466-B3C9-F9B3A09F28C0}" dt="2021-02-26T06:19:54.493" v="1988" actId="26606"/>
          <ac:spMkLst>
            <pc:docMk/>
            <pc:sldMk cId="7603465" sldId="268"/>
            <ac:spMk id="90" creationId="{AD6FD8DB-BEB0-487A-910E-E4D3E89D7389}"/>
          </ac:spMkLst>
        </pc:spChg>
        <pc:spChg chg="add">
          <ac:chgData name="Michał Pyclik" userId="6d1d9512d460d1ef" providerId="LiveId" clId="{2F4B62C3-0EDF-4466-B3C9-F9B3A09F28C0}" dt="2021-02-26T06:19:54.493" v="1988" actId="26606"/>
          <ac:spMkLst>
            <pc:docMk/>
            <pc:sldMk cId="7603465" sldId="268"/>
            <ac:spMk id="92" creationId="{E7F0B04F-9887-478F-B1F0-5B28D467D121}"/>
          </ac:spMkLst>
        </pc:spChg>
        <pc:graphicFrameChg chg="mod ord modGraphic">
          <ac:chgData name="Michał Pyclik" userId="6d1d9512d460d1ef" providerId="LiveId" clId="{2F4B62C3-0EDF-4466-B3C9-F9B3A09F28C0}" dt="2021-02-26T06:20:13.200" v="1991" actId="12269"/>
          <ac:graphicFrameMkLst>
            <pc:docMk/>
            <pc:sldMk cId="7603465" sldId="268"/>
            <ac:graphicFrameMk id="5" creationId="{74A04B68-57E9-4FCE-B704-596A0C78503A}"/>
          </ac:graphicFrameMkLst>
        </pc:graphicFrameChg>
        <pc:picChg chg="add mod">
          <ac:chgData name="Michał Pyclik" userId="6d1d9512d460d1ef" providerId="LiveId" clId="{2F4B62C3-0EDF-4466-B3C9-F9B3A09F28C0}" dt="2021-02-26T06:19:54.493" v="1988" actId="26606"/>
          <ac:picMkLst>
            <pc:docMk/>
            <pc:sldMk cId="7603465" sldId="268"/>
            <ac:picMk id="4" creationId="{66C12412-E496-4305-9159-3865AAF78CB6}"/>
          </ac:picMkLst>
        </pc:picChg>
        <pc:picChg chg="del">
          <ac:chgData name="Michał Pyclik" userId="6d1d9512d460d1ef" providerId="LiveId" clId="{2F4B62C3-0EDF-4466-B3C9-F9B3A09F28C0}" dt="2021-02-26T06:19:32.502" v="1986" actId="478"/>
          <ac:picMkLst>
            <pc:docMk/>
            <pc:sldMk cId="7603465" sldId="268"/>
            <ac:picMk id="6146" creationId="{58DBC2C9-212D-4161-B9FE-D4A6E92F4E99}"/>
          </ac:picMkLst>
        </pc:picChg>
      </pc:sldChg>
      <pc:sldChg chg="addSp delSp modSp mod">
        <pc:chgData name="Michał Pyclik" userId="6d1d9512d460d1ef" providerId="LiveId" clId="{2F4B62C3-0EDF-4466-B3C9-F9B3A09F28C0}" dt="2021-02-26T06:22:17.022" v="2145" actId="20577"/>
        <pc:sldMkLst>
          <pc:docMk/>
          <pc:sldMk cId="163805568" sldId="269"/>
        </pc:sldMkLst>
        <pc:spChg chg="mod">
          <ac:chgData name="Michał Pyclik" userId="6d1d9512d460d1ef" providerId="LiveId" clId="{2F4B62C3-0EDF-4466-B3C9-F9B3A09F28C0}" dt="2021-02-26T06:20:53.118" v="1994" actId="26606"/>
          <ac:spMkLst>
            <pc:docMk/>
            <pc:sldMk cId="163805568" sldId="269"/>
            <ac:spMk id="2" creationId="{CAF01737-518B-4FF8-9E90-5C43C3F3688A}"/>
          </ac:spMkLst>
        </pc:spChg>
        <pc:spChg chg="mod ord">
          <ac:chgData name="Michał Pyclik" userId="6d1d9512d460d1ef" providerId="LiveId" clId="{2F4B62C3-0EDF-4466-B3C9-F9B3A09F28C0}" dt="2021-02-26T06:22:17.022" v="2145" actId="20577"/>
          <ac:spMkLst>
            <pc:docMk/>
            <pc:sldMk cId="163805568" sldId="269"/>
            <ac:spMk id="3" creationId="{1436EBC3-D4D5-4A89-9B48-F7A4500A65B7}"/>
          </ac:spMkLst>
        </pc:spChg>
        <pc:spChg chg="del">
          <ac:chgData name="Michał Pyclik" userId="6d1d9512d460d1ef" providerId="LiveId" clId="{2F4B62C3-0EDF-4466-B3C9-F9B3A09F28C0}" dt="2021-02-26T06:20:53.118" v="1994" actId="26606"/>
          <ac:spMkLst>
            <pc:docMk/>
            <pc:sldMk cId="163805568" sldId="269"/>
            <ac:spMk id="74" creationId="{9831CBB7-4817-4B54-A7F9-0AE2D0C47870}"/>
          </ac:spMkLst>
        </pc:spChg>
        <pc:spChg chg="del">
          <ac:chgData name="Michał Pyclik" userId="6d1d9512d460d1ef" providerId="LiveId" clId="{2F4B62C3-0EDF-4466-B3C9-F9B3A09F28C0}" dt="2021-02-26T06:20:53.118" v="1994" actId="26606"/>
          <ac:spMkLst>
            <pc:docMk/>
            <pc:sldMk cId="163805568" sldId="269"/>
            <ac:spMk id="75" creationId="{96BC321D-B05F-4857-8880-97F61B9B7858}"/>
          </ac:spMkLst>
        </pc:spChg>
        <pc:spChg chg="add">
          <ac:chgData name="Michał Pyclik" userId="6d1d9512d460d1ef" providerId="LiveId" clId="{2F4B62C3-0EDF-4466-B3C9-F9B3A09F28C0}" dt="2021-02-26T06:20:53.118" v="1994" actId="26606"/>
          <ac:spMkLst>
            <pc:docMk/>
            <pc:sldMk cId="163805568" sldId="269"/>
            <ac:spMk id="135" creationId="{8D2B4922-7602-46A0-9EEB-1F737C65FE3C}"/>
          </ac:spMkLst>
        </pc:spChg>
        <pc:spChg chg="add">
          <ac:chgData name="Michał Pyclik" userId="6d1d9512d460d1ef" providerId="LiveId" clId="{2F4B62C3-0EDF-4466-B3C9-F9B3A09F28C0}" dt="2021-02-26T06:20:53.118" v="1994" actId="26606"/>
          <ac:spMkLst>
            <pc:docMk/>
            <pc:sldMk cId="163805568" sldId="269"/>
            <ac:spMk id="137" creationId="{970450C2-785F-4B9A-ADCF-A3081A1CF7EF}"/>
          </ac:spMkLst>
        </pc:spChg>
        <pc:spChg chg="add">
          <ac:chgData name="Michał Pyclik" userId="6d1d9512d460d1ef" providerId="LiveId" clId="{2F4B62C3-0EDF-4466-B3C9-F9B3A09F28C0}" dt="2021-02-26T06:20:53.118" v="1994" actId="26606"/>
          <ac:spMkLst>
            <pc:docMk/>
            <pc:sldMk cId="163805568" sldId="269"/>
            <ac:spMk id="139" creationId="{6616FE08-2FA4-454F-8805-C2B340EE8CB0}"/>
          </ac:spMkLst>
        </pc:spChg>
        <pc:spChg chg="add">
          <ac:chgData name="Michał Pyclik" userId="6d1d9512d460d1ef" providerId="LiveId" clId="{2F4B62C3-0EDF-4466-B3C9-F9B3A09F28C0}" dt="2021-02-26T06:20:53.118" v="1994" actId="26606"/>
          <ac:spMkLst>
            <pc:docMk/>
            <pc:sldMk cId="163805568" sldId="269"/>
            <ac:spMk id="141" creationId="{AD6FD8DB-BEB0-487A-910E-E4D3E89D7389}"/>
          </ac:spMkLst>
        </pc:spChg>
        <pc:spChg chg="add">
          <ac:chgData name="Michał Pyclik" userId="6d1d9512d460d1ef" providerId="LiveId" clId="{2F4B62C3-0EDF-4466-B3C9-F9B3A09F28C0}" dt="2021-02-26T06:20:53.118" v="1994" actId="26606"/>
          <ac:spMkLst>
            <pc:docMk/>
            <pc:sldMk cId="163805568" sldId="269"/>
            <ac:spMk id="143" creationId="{E7F0B04F-9887-478F-B1F0-5B28D467D121}"/>
          </ac:spMkLst>
        </pc:spChg>
        <pc:picChg chg="add mod">
          <ac:chgData name="Michał Pyclik" userId="6d1d9512d460d1ef" providerId="LiveId" clId="{2F4B62C3-0EDF-4466-B3C9-F9B3A09F28C0}" dt="2021-02-26T06:21:02.430" v="1995" actId="1366"/>
          <ac:picMkLst>
            <pc:docMk/>
            <pc:sldMk cId="163805568" sldId="269"/>
            <ac:picMk id="4098" creationId="{515B538C-1558-4486-AD5D-F505199F873A}"/>
          </ac:picMkLst>
        </pc:picChg>
        <pc:picChg chg="del">
          <ac:chgData name="Michał Pyclik" userId="6d1d9512d460d1ef" providerId="LiveId" clId="{2F4B62C3-0EDF-4466-B3C9-F9B3A09F28C0}" dt="2021-02-26T06:20:21.340" v="1992" actId="478"/>
          <ac:picMkLst>
            <pc:docMk/>
            <pc:sldMk cId="163805568" sldId="269"/>
            <ac:picMk id="7170" creationId="{5EEAFFE5-C8CE-4CB1-A78E-568737DFE172}"/>
          </ac:picMkLst>
        </pc:picChg>
      </pc:sldChg>
      <pc:sldChg chg="modSp mod">
        <pc:chgData name="Michał Pyclik" userId="6d1d9512d460d1ef" providerId="LiveId" clId="{2F4B62C3-0EDF-4466-B3C9-F9B3A09F28C0}" dt="2021-02-26T06:01:41.705" v="679" actId="20577"/>
        <pc:sldMkLst>
          <pc:docMk/>
          <pc:sldMk cId="1319818644" sldId="281"/>
        </pc:sldMkLst>
        <pc:spChg chg="mod">
          <ac:chgData name="Michał Pyclik" userId="6d1d9512d460d1ef" providerId="LiveId" clId="{2F4B62C3-0EDF-4466-B3C9-F9B3A09F28C0}" dt="2021-02-26T06:01:41.705" v="679" actId="20577"/>
          <ac:spMkLst>
            <pc:docMk/>
            <pc:sldMk cId="1319818644" sldId="281"/>
            <ac:spMk id="3" creationId="{1436EBC3-D4D5-4A89-9B48-F7A4500A65B7}"/>
          </ac:spMkLst>
        </pc:spChg>
      </pc:sldChg>
      <pc:sldChg chg="addSp delSp modSp mod">
        <pc:chgData name="Michał Pyclik" userId="6d1d9512d460d1ef" providerId="LiveId" clId="{2F4B62C3-0EDF-4466-B3C9-F9B3A09F28C0}" dt="2021-02-26T06:15:23.967" v="1878" actId="1076"/>
        <pc:sldMkLst>
          <pc:docMk/>
          <pc:sldMk cId="3548689430" sldId="284"/>
        </pc:sldMkLst>
        <pc:spChg chg="mod ord">
          <ac:chgData name="Michał Pyclik" userId="6d1d9512d460d1ef" providerId="LiveId" clId="{2F4B62C3-0EDF-4466-B3C9-F9B3A09F28C0}" dt="2021-02-26T06:15:23.967" v="1878" actId="1076"/>
          <ac:spMkLst>
            <pc:docMk/>
            <pc:sldMk cId="3548689430" sldId="284"/>
            <ac:spMk id="7" creationId="{9FE0CC8F-6F9A-4C9B-8CD3-A8FD136AD841}"/>
          </ac:spMkLst>
        </pc:spChg>
        <pc:spChg chg="del">
          <ac:chgData name="Michał Pyclik" userId="6d1d9512d460d1ef" providerId="LiveId" clId="{2F4B62C3-0EDF-4466-B3C9-F9B3A09F28C0}" dt="2021-02-26T06:14:07.043" v="1769" actId="26606"/>
          <ac:spMkLst>
            <pc:docMk/>
            <pc:sldMk cId="3548689430" sldId="284"/>
            <ac:spMk id="135" creationId="{9831CBB7-4817-4B54-A7F9-0AE2D0C47870}"/>
          </ac:spMkLst>
        </pc:spChg>
        <pc:spChg chg="del">
          <ac:chgData name="Michał Pyclik" userId="6d1d9512d460d1ef" providerId="LiveId" clId="{2F4B62C3-0EDF-4466-B3C9-F9B3A09F28C0}" dt="2021-02-26T06:14:07.043" v="1769" actId="26606"/>
          <ac:spMkLst>
            <pc:docMk/>
            <pc:sldMk cId="3548689430" sldId="284"/>
            <ac:spMk id="137" creationId="{96BC321D-B05F-4857-8880-97F61B9B7858}"/>
          </ac:spMkLst>
        </pc:spChg>
        <pc:spChg chg="add">
          <ac:chgData name="Michał Pyclik" userId="6d1d9512d460d1ef" providerId="LiveId" clId="{2F4B62C3-0EDF-4466-B3C9-F9B3A09F28C0}" dt="2021-02-26T06:14:07.043" v="1769" actId="26606"/>
          <ac:spMkLst>
            <pc:docMk/>
            <pc:sldMk cId="3548689430" sldId="284"/>
            <ac:spMk id="139" creationId="{7B055CAA-2668-4929-8202-DBD35A78E8EB}"/>
          </ac:spMkLst>
        </pc:spChg>
        <pc:spChg chg="add">
          <ac:chgData name="Michał Pyclik" userId="6d1d9512d460d1ef" providerId="LiveId" clId="{2F4B62C3-0EDF-4466-B3C9-F9B3A09F28C0}" dt="2021-02-26T06:14:07.043" v="1769" actId="26606"/>
          <ac:spMkLst>
            <pc:docMk/>
            <pc:sldMk cId="3548689430" sldId="284"/>
            <ac:spMk id="140" creationId="{38F88ED4-721F-4A25-9A68-66C57B1F8D03}"/>
          </ac:spMkLst>
        </pc:spChg>
        <pc:spChg chg="add">
          <ac:chgData name="Michał Pyclik" userId="6d1d9512d460d1ef" providerId="LiveId" clId="{2F4B62C3-0EDF-4466-B3C9-F9B3A09F28C0}" dt="2021-02-26T06:14:07.043" v="1769" actId="26606"/>
          <ac:spMkLst>
            <pc:docMk/>
            <pc:sldMk cId="3548689430" sldId="284"/>
            <ac:spMk id="141" creationId="{3A5A85F2-11BA-4322-9355-08C0DEC78035}"/>
          </ac:spMkLst>
        </pc:spChg>
        <pc:spChg chg="add">
          <ac:chgData name="Michał Pyclik" userId="6d1d9512d460d1ef" providerId="LiveId" clId="{2F4B62C3-0EDF-4466-B3C9-F9B3A09F28C0}" dt="2021-02-26T06:14:07.043" v="1769" actId="26606"/>
          <ac:spMkLst>
            <pc:docMk/>
            <pc:sldMk cId="3548689430" sldId="284"/>
            <ac:spMk id="142" creationId="{1A88A0CA-0BDB-4A19-A648-638BE196B2BC}"/>
          </ac:spMkLst>
        </pc:spChg>
        <pc:picChg chg="add mod">
          <ac:chgData name="Michał Pyclik" userId="6d1d9512d460d1ef" providerId="LiveId" clId="{2F4B62C3-0EDF-4466-B3C9-F9B3A09F28C0}" dt="2021-02-26T06:14:07.043" v="1769" actId="26606"/>
          <ac:picMkLst>
            <pc:docMk/>
            <pc:sldMk cId="3548689430" sldId="284"/>
            <ac:picMk id="3" creationId="{3FF87995-495C-4263-B59D-305B9F8DFE02}"/>
          </ac:picMkLst>
        </pc:picChg>
        <pc:picChg chg="del">
          <ac:chgData name="Michał Pyclik" userId="6d1d9512d460d1ef" providerId="LiveId" clId="{2F4B62C3-0EDF-4466-B3C9-F9B3A09F28C0}" dt="2021-02-26T06:13:07.569" v="1767" actId="478"/>
          <ac:picMkLst>
            <pc:docMk/>
            <pc:sldMk cId="3548689430" sldId="284"/>
            <ac:picMk id="3074" creationId="{FCC17216-2D1C-47CA-BBE8-D5EB4D67BF56}"/>
          </ac:picMkLst>
        </pc:picChg>
      </pc:sldChg>
      <pc:sldChg chg="addSp delSp modSp mod">
        <pc:chgData name="Michał Pyclik" userId="6d1d9512d460d1ef" providerId="LiveId" clId="{2F4B62C3-0EDF-4466-B3C9-F9B3A09F28C0}" dt="2021-02-26T06:17:09.367" v="1963" actId="20577"/>
        <pc:sldMkLst>
          <pc:docMk/>
          <pc:sldMk cId="768911231" sldId="285"/>
        </pc:sldMkLst>
        <pc:spChg chg="mod ord">
          <ac:chgData name="Michał Pyclik" userId="6d1d9512d460d1ef" providerId="LiveId" clId="{2F4B62C3-0EDF-4466-B3C9-F9B3A09F28C0}" dt="2021-02-26T06:17:09.367" v="1963" actId="20577"/>
          <ac:spMkLst>
            <pc:docMk/>
            <pc:sldMk cId="768911231" sldId="285"/>
            <ac:spMk id="7" creationId="{9FE0CC8F-6F9A-4C9B-8CD3-A8FD136AD841}"/>
          </ac:spMkLst>
        </pc:spChg>
        <pc:spChg chg="add">
          <ac:chgData name="Michał Pyclik" userId="6d1d9512d460d1ef" providerId="LiveId" clId="{2F4B62C3-0EDF-4466-B3C9-F9B3A09F28C0}" dt="2021-02-26T06:16:17.706" v="1886" actId="26606"/>
          <ac:spMkLst>
            <pc:docMk/>
            <pc:sldMk cId="768911231" sldId="285"/>
            <ac:spMk id="70" creationId="{7B055CAA-2668-4929-8202-DBD35A78E8EB}"/>
          </ac:spMkLst>
        </pc:spChg>
        <pc:spChg chg="add">
          <ac:chgData name="Michał Pyclik" userId="6d1d9512d460d1ef" providerId="LiveId" clId="{2F4B62C3-0EDF-4466-B3C9-F9B3A09F28C0}" dt="2021-02-26T06:16:17.706" v="1886" actId="26606"/>
          <ac:spMkLst>
            <pc:docMk/>
            <pc:sldMk cId="768911231" sldId="285"/>
            <ac:spMk id="72" creationId="{38F88ED4-721F-4A25-9A68-66C57B1F8D03}"/>
          </ac:spMkLst>
        </pc:spChg>
        <pc:spChg chg="add">
          <ac:chgData name="Michał Pyclik" userId="6d1d9512d460d1ef" providerId="LiveId" clId="{2F4B62C3-0EDF-4466-B3C9-F9B3A09F28C0}" dt="2021-02-26T06:16:17.706" v="1886" actId="26606"/>
          <ac:spMkLst>
            <pc:docMk/>
            <pc:sldMk cId="768911231" sldId="285"/>
            <ac:spMk id="74" creationId="{3A5A85F2-11BA-4322-9355-08C0DEC78035}"/>
          </ac:spMkLst>
        </pc:spChg>
        <pc:spChg chg="add">
          <ac:chgData name="Michał Pyclik" userId="6d1d9512d460d1ef" providerId="LiveId" clId="{2F4B62C3-0EDF-4466-B3C9-F9B3A09F28C0}" dt="2021-02-26T06:16:17.706" v="1886" actId="26606"/>
          <ac:spMkLst>
            <pc:docMk/>
            <pc:sldMk cId="768911231" sldId="285"/>
            <ac:spMk id="76" creationId="{1A88A0CA-0BDB-4A19-A648-638BE196B2BC}"/>
          </ac:spMkLst>
        </pc:spChg>
        <pc:spChg chg="del">
          <ac:chgData name="Michał Pyclik" userId="6d1d9512d460d1ef" providerId="LiveId" clId="{2F4B62C3-0EDF-4466-B3C9-F9B3A09F28C0}" dt="2021-02-26T06:16:17.706" v="1886" actId="26606"/>
          <ac:spMkLst>
            <pc:docMk/>
            <pc:sldMk cId="768911231" sldId="285"/>
            <ac:spMk id="192" creationId="{3CED7894-4F62-4A6C-8DB5-DB5BE08E9C03}"/>
          </ac:spMkLst>
        </pc:spChg>
        <pc:spChg chg="del">
          <ac:chgData name="Michał Pyclik" userId="6d1d9512d460d1ef" providerId="LiveId" clId="{2F4B62C3-0EDF-4466-B3C9-F9B3A09F28C0}" dt="2021-02-26T06:16:17.706" v="1886" actId="26606"/>
          <ac:spMkLst>
            <pc:docMk/>
            <pc:sldMk cId="768911231" sldId="285"/>
            <ac:spMk id="193" creationId="{E536F3B4-50F6-4C52-8F76-4EB1214719DC}"/>
          </ac:spMkLst>
        </pc:spChg>
        <pc:picChg chg="add mod">
          <ac:chgData name="Michał Pyclik" userId="6d1d9512d460d1ef" providerId="LiveId" clId="{2F4B62C3-0EDF-4466-B3C9-F9B3A09F28C0}" dt="2021-02-26T06:16:17.706" v="1886" actId="26606"/>
          <ac:picMkLst>
            <pc:docMk/>
            <pc:sldMk cId="768911231" sldId="285"/>
            <ac:picMk id="3" creationId="{2F2A589A-3B77-4212-AE4E-0666091AA04A}"/>
          </ac:picMkLst>
        </pc:picChg>
        <pc:picChg chg="del">
          <ac:chgData name="Michał Pyclik" userId="6d1d9512d460d1ef" providerId="LiveId" clId="{2F4B62C3-0EDF-4466-B3C9-F9B3A09F28C0}" dt="2021-02-26T06:15:39.037" v="1881" actId="478"/>
          <ac:picMkLst>
            <pc:docMk/>
            <pc:sldMk cId="768911231" sldId="285"/>
            <ac:picMk id="2052" creationId="{ACB2446D-3AED-4E11-B8A6-A84EC5A44528}"/>
          </ac:picMkLst>
        </pc:picChg>
      </pc:sldChg>
      <pc:sldChg chg="addSp delSp modSp mod">
        <pc:chgData name="Michał Pyclik" userId="6d1d9512d460d1ef" providerId="LiveId" clId="{2F4B62C3-0EDF-4466-B3C9-F9B3A09F28C0}" dt="2021-02-26T06:17:40.770" v="1969" actId="1076"/>
        <pc:sldMkLst>
          <pc:docMk/>
          <pc:sldMk cId="997852587" sldId="286"/>
        </pc:sldMkLst>
        <pc:spChg chg="mod ord">
          <ac:chgData name="Michał Pyclik" userId="6d1d9512d460d1ef" providerId="LiveId" clId="{2F4B62C3-0EDF-4466-B3C9-F9B3A09F28C0}" dt="2021-02-26T06:17:40.770" v="1969" actId="1076"/>
          <ac:spMkLst>
            <pc:docMk/>
            <pc:sldMk cId="997852587" sldId="286"/>
            <ac:spMk id="7" creationId="{9FE0CC8F-6F9A-4C9B-8CD3-A8FD136AD841}"/>
          </ac:spMkLst>
        </pc:spChg>
        <pc:spChg chg="add">
          <ac:chgData name="Michał Pyclik" userId="6d1d9512d460d1ef" providerId="LiveId" clId="{2F4B62C3-0EDF-4466-B3C9-F9B3A09F28C0}" dt="2021-02-26T06:17:34.801" v="1966" actId="26606"/>
          <ac:spMkLst>
            <pc:docMk/>
            <pc:sldMk cId="997852587" sldId="286"/>
            <ac:spMk id="86" creationId="{3A5A85F2-11BA-4322-9355-08C0DEC78035}"/>
          </ac:spMkLst>
        </pc:spChg>
        <pc:spChg chg="add">
          <ac:chgData name="Michał Pyclik" userId="6d1d9512d460d1ef" providerId="LiveId" clId="{2F4B62C3-0EDF-4466-B3C9-F9B3A09F28C0}" dt="2021-02-26T06:17:34.801" v="1966" actId="26606"/>
          <ac:spMkLst>
            <pc:docMk/>
            <pc:sldMk cId="997852587" sldId="286"/>
            <ac:spMk id="88" creationId="{1A88A0CA-0BDB-4A19-A648-638BE196B2BC}"/>
          </ac:spMkLst>
        </pc:spChg>
        <pc:spChg chg="del">
          <ac:chgData name="Michał Pyclik" userId="6d1d9512d460d1ef" providerId="LiveId" clId="{2F4B62C3-0EDF-4466-B3C9-F9B3A09F28C0}" dt="2021-02-26T06:17:34.801" v="1966" actId="26606"/>
          <ac:spMkLst>
            <pc:docMk/>
            <pc:sldMk cId="997852587" sldId="286"/>
            <ac:spMk id="139" creationId="{3CED7894-4F62-4A6C-8DB5-DB5BE08E9C03}"/>
          </ac:spMkLst>
        </pc:spChg>
        <pc:spChg chg="del">
          <ac:chgData name="Michał Pyclik" userId="6d1d9512d460d1ef" providerId="LiveId" clId="{2F4B62C3-0EDF-4466-B3C9-F9B3A09F28C0}" dt="2021-02-26T06:17:34.801" v="1966" actId="26606"/>
          <ac:spMkLst>
            <pc:docMk/>
            <pc:sldMk cId="997852587" sldId="286"/>
            <ac:spMk id="141" creationId="{E536F3B4-50F6-4C52-8F76-4EB1214719DC}"/>
          </ac:spMkLst>
        </pc:spChg>
        <pc:spChg chg="add">
          <ac:chgData name="Michał Pyclik" userId="6d1d9512d460d1ef" providerId="LiveId" clId="{2F4B62C3-0EDF-4466-B3C9-F9B3A09F28C0}" dt="2021-02-26T06:17:34.801" v="1966" actId="26606"/>
          <ac:spMkLst>
            <pc:docMk/>
            <pc:sldMk cId="997852587" sldId="286"/>
            <ac:spMk id="143" creationId="{7B055CAA-2668-4929-8202-DBD35A78E8EB}"/>
          </ac:spMkLst>
        </pc:spChg>
        <pc:spChg chg="add">
          <ac:chgData name="Michał Pyclik" userId="6d1d9512d460d1ef" providerId="LiveId" clId="{2F4B62C3-0EDF-4466-B3C9-F9B3A09F28C0}" dt="2021-02-26T06:17:34.801" v="1966" actId="26606"/>
          <ac:spMkLst>
            <pc:docMk/>
            <pc:sldMk cId="997852587" sldId="286"/>
            <ac:spMk id="144" creationId="{38F88ED4-721F-4A25-9A68-66C57B1F8D03}"/>
          </ac:spMkLst>
        </pc:spChg>
        <pc:picChg chg="add mod">
          <ac:chgData name="Michał Pyclik" userId="6d1d9512d460d1ef" providerId="LiveId" clId="{2F4B62C3-0EDF-4466-B3C9-F9B3A09F28C0}" dt="2021-02-26T06:17:34.801" v="1966" actId="26606"/>
          <ac:picMkLst>
            <pc:docMk/>
            <pc:sldMk cId="997852587" sldId="286"/>
            <ac:picMk id="3" creationId="{0A3C9D8D-B5FD-4A8C-B767-1D2EC978EE00}"/>
          </ac:picMkLst>
        </pc:picChg>
        <pc:picChg chg="del">
          <ac:chgData name="Michał Pyclik" userId="6d1d9512d460d1ef" providerId="LiveId" clId="{2F4B62C3-0EDF-4466-B3C9-F9B3A09F28C0}" dt="2021-02-26T06:17:20.281" v="1964" actId="478"/>
          <ac:picMkLst>
            <pc:docMk/>
            <pc:sldMk cId="997852587" sldId="286"/>
            <ac:picMk id="1030" creationId="{98D3F32F-8A8F-433E-BCE6-00B66D621BA3}"/>
          </ac:picMkLst>
        </pc:picChg>
      </pc:sldChg>
      <pc:sldChg chg="addSp modSp mod">
        <pc:chgData name="Michał Pyclik" userId="6d1d9512d460d1ef" providerId="LiveId" clId="{2F4B62C3-0EDF-4466-B3C9-F9B3A09F28C0}" dt="2021-02-26T06:18:47.954" v="1980" actId="1076"/>
        <pc:sldMkLst>
          <pc:docMk/>
          <pc:sldMk cId="3690888665" sldId="287"/>
        </pc:sldMkLst>
        <pc:graphicFrameChg chg="mod">
          <ac:chgData name="Michał Pyclik" userId="6d1d9512d460d1ef" providerId="LiveId" clId="{2F4B62C3-0EDF-4466-B3C9-F9B3A09F28C0}" dt="2021-02-26T06:18:45.738" v="1979" actId="1076"/>
          <ac:graphicFrameMkLst>
            <pc:docMk/>
            <pc:sldMk cId="3690888665" sldId="287"/>
            <ac:graphicFrameMk id="10" creationId="{B86486F2-A5D3-46B6-AB6E-1EEA77166B14}"/>
          </ac:graphicFrameMkLst>
        </pc:graphicFrameChg>
        <pc:picChg chg="add mod">
          <ac:chgData name="Michał Pyclik" userId="6d1d9512d460d1ef" providerId="LiveId" clId="{2F4B62C3-0EDF-4466-B3C9-F9B3A09F28C0}" dt="2021-02-26T06:18:47.954" v="1980" actId="1076"/>
          <ac:picMkLst>
            <pc:docMk/>
            <pc:sldMk cId="3690888665" sldId="287"/>
            <ac:picMk id="3" creationId="{4C46D956-715C-4330-9092-A3625E8D2627}"/>
          </ac:picMkLst>
        </pc:picChg>
      </pc:sldChg>
      <pc:sldChg chg="modSp">
        <pc:chgData name="Michał Pyclik" userId="6d1d9512d460d1ef" providerId="LiveId" clId="{2F4B62C3-0EDF-4466-B3C9-F9B3A09F28C0}" dt="2021-02-26T06:19:28.289" v="1985" actId="12100"/>
        <pc:sldMkLst>
          <pc:docMk/>
          <pc:sldMk cId="2761757635" sldId="288"/>
        </pc:sldMkLst>
        <pc:graphicFrameChg chg="mod">
          <ac:chgData name="Michał Pyclik" userId="6d1d9512d460d1ef" providerId="LiveId" clId="{2F4B62C3-0EDF-4466-B3C9-F9B3A09F28C0}" dt="2021-02-26T06:19:23.302" v="1984" actId="12100"/>
          <ac:graphicFrameMkLst>
            <pc:docMk/>
            <pc:sldMk cId="2761757635" sldId="288"/>
            <ac:graphicFrameMk id="6" creationId="{81F77632-3618-4CDE-8F31-9052080A860C}"/>
          </ac:graphicFrameMkLst>
        </pc:graphicFrameChg>
        <pc:graphicFrameChg chg="mod">
          <ac:chgData name="Michał Pyclik" userId="6d1d9512d460d1ef" providerId="LiveId" clId="{2F4B62C3-0EDF-4466-B3C9-F9B3A09F28C0}" dt="2021-02-26T06:19:28.289" v="1985" actId="12100"/>
          <ac:graphicFrameMkLst>
            <pc:docMk/>
            <pc:sldMk cId="2761757635" sldId="288"/>
            <ac:graphicFrameMk id="8" creationId="{F1E8DC15-7F4C-4487-AFE0-3FD4EA666877}"/>
          </ac:graphicFrameMkLst>
        </pc:graphicFrameChg>
      </pc:sldChg>
      <pc:sldChg chg="del">
        <pc:chgData name="Michał Pyclik" userId="6d1d9512d460d1ef" providerId="LiveId" clId="{2F4B62C3-0EDF-4466-B3C9-F9B3A09F28C0}" dt="2021-02-26T06:04:29.863" v="949" actId="47"/>
        <pc:sldMkLst>
          <pc:docMk/>
          <pc:sldMk cId="1993361422" sldId="291"/>
        </pc:sldMkLst>
      </pc:sldChg>
      <pc:sldChg chg="addSp delSp modSp mod">
        <pc:chgData name="Michał Pyclik" userId="6d1d9512d460d1ef" providerId="LiveId" clId="{2F4B62C3-0EDF-4466-B3C9-F9B3A09F28C0}" dt="2021-02-26T06:25:05.693" v="2203" actId="1076"/>
        <pc:sldMkLst>
          <pc:docMk/>
          <pc:sldMk cId="1879237960" sldId="292"/>
        </pc:sldMkLst>
        <pc:spChg chg="mod">
          <ac:chgData name="Michał Pyclik" userId="6d1d9512d460d1ef" providerId="LiveId" clId="{2F4B62C3-0EDF-4466-B3C9-F9B3A09F28C0}" dt="2021-02-26T06:23:56.859" v="2148" actId="14100"/>
          <ac:spMkLst>
            <pc:docMk/>
            <pc:sldMk cId="1879237960" sldId="292"/>
            <ac:spMk id="2" creationId="{CAF01737-518B-4FF8-9E90-5C43C3F3688A}"/>
          </ac:spMkLst>
        </pc:spChg>
        <pc:spChg chg="del mod">
          <ac:chgData name="Michał Pyclik" userId="6d1d9512d460d1ef" providerId="LiveId" clId="{2F4B62C3-0EDF-4466-B3C9-F9B3A09F28C0}" dt="2021-02-26T06:24:00.604" v="2151" actId="478"/>
          <ac:spMkLst>
            <pc:docMk/>
            <pc:sldMk cId="1879237960" sldId="292"/>
            <ac:spMk id="3" creationId="{1436EBC3-D4D5-4A89-9B48-F7A4500A65B7}"/>
          </ac:spMkLst>
        </pc:spChg>
        <pc:spChg chg="add del mod">
          <ac:chgData name="Michał Pyclik" userId="6d1d9512d460d1ef" providerId="LiveId" clId="{2F4B62C3-0EDF-4466-B3C9-F9B3A09F28C0}" dt="2021-02-26T06:24:03.141" v="2152" actId="478"/>
          <ac:spMkLst>
            <pc:docMk/>
            <pc:sldMk cId="1879237960" sldId="292"/>
            <ac:spMk id="5" creationId="{3874CC13-4253-487A-BAEE-9844E183354F}"/>
          </ac:spMkLst>
        </pc:spChg>
        <pc:spChg chg="add mod">
          <ac:chgData name="Michał Pyclik" userId="6d1d9512d460d1ef" providerId="LiveId" clId="{2F4B62C3-0EDF-4466-B3C9-F9B3A09F28C0}" dt="2021-02-26T06:24:27.295" v="2171" actId="1076"/>
          <ac:spMkLst>
            <pc:docMk/>
            <pc:sldMk cId="1879237960" sldId="292"/>
            <ac:spMk id="6" creationId="{FA558A53-B895-4B14-8280-CF6568534128}"/>
          </ac:spMkLst>
        </pc:spChg>
        <pc:spChg chg="add mod">
          <ac:chgData name="Michał Pyclik" userId="6d1d9512d460d1ef" providerId="LiveId" clId="{2F4B62C3-0EDF-4466-B3C9-F9B3A09F28C0}" dt="2021-02-26T06:25:05.693" v="2203" actId="1076"/>
          <ac:spMkLst>
            <pc:docMk/>
            <pc:sldMk cId="1879237960" sldId="292"/>
            <ac:spMk id="7" creationId="{AC8976FD-63CB-422C-8511-3432FE11238F}"/>
          </ac:spMkLst>
        </pc:spChg>
        <pc:spChg chg="add mod">
          <ac:chgData name="Michał Pyclik" userId="6d1d9512d460d1ef" providerId="LiveId" clId="{2F4B62C3-0EDF-4466-B3C9-F9B3A09F28C0}" dt="2021-02-26T06:24:44.907" v="2177" actId="1076"/>
          <ac:spMkLst>
            <pc:docMk/>
            <pc:sldMk cId="1879237960" sldId="292"/>
            <ac:spMk id="10" creationId="{2E85992C-D240-4AA3-9E69-1F72530E6670}"/>
          </ac:spMkLst>
        </pc:spChg>
        <pc:picChg chg="del">
          <ac:chgData name="Michał Pyclik" userId="6d1d9512d460d1ef" providerId="LiveId" clId="{2F4B62C3-0EDF-4466-B3C9-F9B3A09F28C0}" dt="2021-02-26T06:23:49.724" v="2146" actId="478"/>
          <ac:picMkLst>
            <pc:docMk/>
            <pc:sldMk cId="1879237960" sldId="292"/>
            <ac:picMk id="8194" creationId="{557A4B1D-9868-430C-8D67-6DF6EFF1B301}"/>
          </ac:picMkLst>
        </pc:picChg>
      </pc:sldChg>
      <pc:sldChg chg="del">
        <pc:chgData name="Michał Pyclik" userId="6d1d9512d460d1ef" providerId="LiveId" clId="{2F4B62C3-0EDF-4466-B3C9-F9B3A09F28C0}" dt="2021-02-26T06:18:53.611" v="1981" actId="47"/>
        <pc:sldMkLst>
          <pc:docMk/>
          <pc:sldMk cId="3652872616" sldId="293"/>
        </pc:sldMkLst>
      </pc:sldChg>
      <pc:sldChg chg="del">
        <pc:chgData name="Michał Pyclik" userId="6d1d9512d460d1ef" providerId="LiveId" clId="{2F4B62C3-0EDF-4466-B3C9-F9B3A09F28C0}" dt="2021-02-26T06:18:53.611" v="1981" actId="47"/>
        <pc:sldMkLst>
          <pc:docMk/>
          <pc:sldMk cId="1453431515" sldId="294"/>
        </pc:sldMkLst>
      </pc:sldChg>
      <pc:sldChg chg="del">
        <pc:chgData name="Michał Pyclik" userId="6d1d9512d460d1ef" providerId="LiveId" clId="{2F4B62C3-0EDF-4466-B3C9-F9B3A09F28C0}" dt="2021-02-26T06:04:29.863" v="949" actId="47"/>
        <pc:sldMkLst>
          <pc:docMk/>
          <pc:sldMk cId="1554185977" sldId="295"/>
        </pc:sldMkLst>
      </pc:sldChg>
      <pc:sldChg chg="addSp delSp modSp add mod setBg setClrOvrMap delDesignElem">
        <pc:chgData name="Michał Pyclik" userId="6d1d9512d460d1ef" providerId="LiveId" clId="{2F4B62C3-0EDF-4466-B3C9-F9B3A09F28C0}" dt="2021-02-26T06:08:01.226" v="1105" actId="1076"/>
        <pc:sldMkLst>
          <pc:docMk/>
          <pc:sldMk cId="3516854847" sldId="295"/>
        </pc:sldMkLst>
        <pc:spChg chg="del">
          <ac:chgData name="Michał Pyclik" userId="6d1d9512d460d1ef" providerId="LiveId" clId="{2F4B62C3-0EDF-4466-B3C9-F9B3A09F28C0}" dt="2021-02-26T06:06:26.034" v="964" actId="478"/>
          <ac:spMkLst>
            <pc:docMk/>
            <pc:sldMk cId="3516854847" sldId="295"/>
            <ac:spMk id="2" creationId="{CAF01737-518B-4FF8-9E90-5C43C3F3688A}"/>
          </ac:spMkLst>
        </pc:spChg>
        <pc:spChg chg="mod ord">
          <ac:chgData name="Michał Pyclik" userId="6d1d9512d460d1ef" providerId="LiveId" clId="{2F4B62C3-0EDF-4466-B3C9-F9B3A09F28C0}" dt="2021-02-26T06:08:01.226" v="1105" actId="1076"/>
          <ac:spMkLst>
            <pc:docMk/>
            <pc:sldMk cId="3516854847" sldId="295"/>
            <ac:spMk id="3" creationId="{1436EBC3-D4D5-4A89-9B48-F7A4500A65B7}"/>
          </ac:spMkLst>
        </pc:spChg>
        <pc:spChg chg="add del mod">
          <ac:chgData name="Michał Pyclik" userId="6d1d9512d460d1ef" providerId="LiveId" clId="{2F4B62C3-0EDF-4466-B3C9-F9B3A09F28C0}" dt="2021-02-26T06:06:27.994" v="965" actId="478"/>
          <ac:spMkLst>
            <pc:docMk/>
            <pc:sldMk cId="3516854847" sldId="295"/>
            <ac:spMk id="17" creationId="{32C621F5-BB76-48F1-89A0-7139B88F5792}"/>
          </ac:spMkLst>
        </pc:spChg>
        <pc:spChg chg="add del">
          <ac:chgData name="Michał Pyclik" userId="6d1d9512d460d1ef" providerId="LiveId" clId="{2F4B62C3-0EDF-4466-B3C9-F9B3A09F28C0}" dt="2021-02-26T06:07:45.245" v="1097" actId="26606"/>
          <ac:spMkLst>
            <pc:docMk/>
            <pc:sldMk cId="3516854847" sldId="295"/>
            <ac:spMk id="71" creationId="{3CED7894-4F62-4A6C-8DB5-DB5BE08E9C03}"/>
          </ac:spMkLst>
        </pc:spChg>
        <pc:spChg chg="add del">
          <ac:chgData name="Michał Pyclik" userId="6d1d9512d460d1ef" providerId="LiveId" clId="{2F4B62C3-0EDF-4466-B3C9-F9B3A09F28C0}" dt="2021-02-26T06:07:45.245" v="1097" actId="26606"/>
          <ac:spMkLst>
            <pc:docMk/>
            <pc:sldMk cId="3516854847" sldId="295"/>
            <ac:spMk id="73" creationId="{E536F3B4-50F6-4C52-8F76-4EB1214719DC}"/>
          </ac:spMkLst>
        </pc:spChg>
        <pc:spChg chg="del">
          <ac:chgData name="Michał Pyclik" userId="6d1d9512d460d1ef" providerId="LiveId" clId="{2F4B62C3-0EDF-4466-B3C9-F9B3A09F28C0}" dt="2021-02-26T06:04:39.978" v="951"/>
          <ac:spMkLst>
            <pc:docMk/>
            <pc:sldMk cId="3516854847" sldId="295"/>
            <ac:spMk id="76" creationId="{3CED7894-4F62-4A6C-8DB5-DB5BE08E9C03}"/>
          </ac:spMkLst>
        </pc:spChg>
        <pc:spChg chg="del">
          <ac:chgData name="Michał Pyclik" userId="6d1d9512d460d1ef" providerId="LiveId" clId="{2F4B62C3-0EDF-4466-B3C9-F9B3A09F28C0}" dt="2021-02-26T06:04:39.978" v="951"/>
          <ac:spMkLst>
            <pc:docMk/>
            <pc:sldMk cId="3516854847" sldId="295"/>
            <ac:spMk id="77" creationId="{E536F3B4-50F6-4C52-8F76-4EB1214719DC}"/>
          </ac:spMkLst>
        </pc:spChg>
        <pc:spChg chg="add">
          <ac:chgData name="Michał Pyclik" userId="6d1d9512d460d1ef" providerId="LiveId" clId="{2F4B62C3-0EDF-4466-B3C9-F9B3A09F28C0}" dt="2021-02-26T06:07:45.245" v="1097" actId="26606"/>
          <ac:spMkLst>
            <pc:docMk/>
            <pc:sldMk cId="3516854847" sldId="295"/>
            <ac:spMk id="78" creationId="{B2A156CE-8696-4D8D-84F7-D82FE26A17E2}"/>
          </ac:spMkLst>
        </pc:spChg>
        <pc:spChg chg="add">
          <ac:chgData name="Michał Pyclik" userId="6d1d9512d460d1ef" providerId="LiveId" clId="{2F4B62C3-0EDF-4466-B3C9-F9B3A09F28C0}" dt="2021-02-26T06:07:45.245" v="1097" actId="26606"/>
          <ac:spMkLst>
            <pc:docMk/>
            <pc:sldMk cId="3516854847" sldId="295"/>
            <ac:spMk id="80" creationId="{934D16A7-D145-4F4D-85FA-0AA36225E206}"/>
          </ac:spMkLst>
        </pc:spChg>
        <pc:spChg chg="add">
          <ac:chgData name="Michał Pyclik" userId="6d1d9512d460d1ef" providerId="LiveId" clId="{2F4B62C3-0EDF-4466-B3C9-F9B3A09F28C0}" dt="2021-02-26T06:07:45.245" v="1097" actId="26606"/>
          <ac:spMkLst>
            <pc:docMk/>
            <pc:sldMk cId="3516854847" sldId="295"/>
            <ac:spMk id="82" creationId="{43E53837-D873-49C2-8EAD-41EE70573B60}"/>
          </ac:spMkLst>
        </pc:spChg>
        <pc:spChg chg="add">
          <ac:chgData name="Michał Pyclik" userId="6d1d9512d460d1ef" providerId="LiveId" clId="{2F4B62C3-0EDF-4466-B3C9-F9B3A09F28C0}" dt="2021-02-26T06:07:45.245" v="1097" actId="26606"/>
          <ac:spMkLst>
            <pc:docMk/>
            <pc:sldMk cId="3516854847" sldId="295"/>
            <ac:spMk id="84" creationId="{D6623120-73A4-492C-AD14-18F6861C81E7}"/>
          </ac:spMkLst>
        </pc:spChg>
        <pc:spChg chg="add">
          <ac:chgData name="Michał Pyclik" userId="6d1d9512d460d1ef" providerId="LiveId" clId="{2F4B62C3-0EDF-4466-B3C9-F9B3A09F28C0}" dt="2021-02-26T06:07:45.245" v="1097" actId="26606"/>
          <ac:spMkLst>
            <pc:docMk/>
            <pc:sldMk cId="3516854847" sldId="295"/>
            <ac:spMk id="86" creationId="{51CE2E04-09D7-4BCE-BED1-CF620E068DEA}"/>
          </ac:spMkLst>
        </pc:spChg>
        <pc:spChg chg="add">
          <ac:chgData name="Michał Pyclik" userId="6d1d9512d460d1ef" providerId="LiveId" clId="{2F4B62C3-0EDF-4466-B3C9-F9B3A09F28C0}" dt="2021-02-26T06:07:45.245" v="1097" actId="26606"/>
          <ac:spMkLst>
            <pc:docMk/>
            <pc:sldMk cId="3516854847" sldId="295"/>
            <ac:spMk id="88" creationId="{145F1F0E-2898-45F7-8F5D-2AAF63F79F29}"/>
          </ac:spMkLst>
        </pc:spChg>
        <pc:spChg chg="add">
          <ac:chgData name="Michał Pyclik" userId="6d1d9512d460d1ef" providerId="LiveId" clId="{2F4B62C3-0EDF-4466-B3C9-F9B3A09F28C0}" dt="2021-02-26T06:07:45.245" v="1097" actId="26606"/>
          <ac:spMkLst>
            <pc:docMk/>
            <pc:sldMk cId="3516854847" sldId="295"/>
            <ac:spMk id="90" creationId="{DB2E5E2E-7396-4F2F-867D-6E19924828D3}"/>
          </ac:spMkLst>
        </pc:spChg>
        <pc:spChg chg="add">
          <ac:chgData name="Michał Pyclik" userId="6d1d9512d460d1ef" providerId="LiveId" clId="{2F4B62C3-0EDF-4466-B3C9-F9B3A09F28C0}" dt="2021-02-26T06:07:45.245" v="1097" actId="26606"/>
          <ac:spMkLst>
            <pc:docMk/>
            <pc:sldMk cId="3516854847" sldId="295"/>
            <ac:spMk id="92" creationId="{6DF53C91-B94B-43A7-A118-F05F456CE0AA}"/>
          </ac:spMkLst>
        </pc:spChg>
        <pc:picChg chg="add del mod">
          <ac:chgData name="Michał Pyclik" userId="6d1d9512d460d1ef" providerId="LiveId" clId="{2F4B62C3-0EDF-4466-B3C9-F9B3A09F28C0}" dt="2021-02-26T06:07:35.814" v="1094" actId="478"/>
          <ac:picMkLst>
            <pc:docMk/>
            <pc:sldMk cId="3516854847" sldId="295"/>
            <ac:picMk id="5" creationId="{774864BD-53B0-4261-A4E8-36041627C646}"/>
          </ac:picMkLst>
        </pc:picChg>
        <pc:picChg chg="add mod ord">
          <ac:chgData name="Michał Pyclik" userId="6d1d9512d460d1ef" providerId="LiveId" clId="{2F4B62C3-0EDF-4466-B3C9-F9B3A09F28C0}" dt="2021-02-26T06:07:45.245" v="1097" actId="26606"/>
          <ac:picMkLst>
            <pc:docMk/>
            <pc:sldMk cId="3516854847" sldId="295"/>
            <ac:picMk id="7" creationId="{A6C9DCF3-207E-45EF-8BF2-96C190A3383D}"/>
          </ac:picMkLst>
        </pc:picChg>
        <pc:picChg chg="add mod ord">
          <ac:chgData name="Michał Pyclik" userId="6d1d9512d460d1ef" providerId="LiveId" clId="{2F4B62C3-0EDF-4466-B3C9-F9B3A09F28C0}" dt="2021-02-26T06:07:45.245" v="1097" actId="26606"/>
          <ac:picMkLst>
            <pc:docMk/>
            <pc:sldMk cId="3516854847" sldId="295"/>
            <ac:picMk id="9" creationId="{5D82B148-EFCA-4649-8F95-D675DB7413DA}"/>
          </ac:picMkLst>
        </pc:picChg>
        <pc:picChg chg="add mod">
          <ac:chgData name="Michał Pyclik" userId="6d1d9512d460d1ef" providerId="LiveId" clId="{2F4B62C3-0EDF-4466-B3C9-F9B3A09F28C0}" dt="2021-02-26T06:07:45.245" v="1097" actId="26606"/>
          <ac:picMkLst>
            <pc:docMk/>
            <pc:sldMk cId="3516854847" sldId="295"/>
            <ac:picMk id="11" creationId="{9ECD790C-D597-4CCD-ADE9-5C672C582B52}"/>
          </ac:picMkLst>
        </pc:picChg>
        <pc:picChg chg="add mod ord">
          <ac:chgData name="Michał Pyclik" userId="6d1d9512d460d1ef" providerId="LiveId" clId="{2F4B62C3-0EDF-4466-B3C9-F9B3A09F28C0}" dt="2021-02-26T06:07:45.245" v="1097" actId="26606"/>
          <ac:picMkLst>
            <pc:docMk/>
            <pc:sldMk cId="3516854847" sldId="295"/>
            <ac:picMk id="13" creationId="{B28E611D-2A2F-49B2-AAEA-6F7F3ABBC9B4}"/>
          </ac:picMkLst>
        </pc:picChg>
        <pc:picChg chg="add del mod">
          <ac:chgData name="Michał Pyclik" userId="6d1d9512d460d1ef" providerId="LiveId" clId="{2F4B62C3-0EDF-4466-B3C9-F9B3A09F28C0}" dt="2021-02-26T06:07:36.609" v="1095" actId="478"/>
          <ac:picMkLst>
            <pc:docMk/>
            <pc:sldMk cId="3516854847" sldId="295"/>
            <ac:picMk id="15" creationId="{0CC546CF-DE5B-46BE-8C08-BB6CD24DD495}"/>
          </ac:picMkLst>
        </pc:picChg>
        <pc:picChg chg="del">
          <ac:chgData name="Michał Pyclik" userId="6d1d9512d460d1ef" providerId="LiveId" clId="{2F4B62C3-0EDF-4466-B3C9-F9B3A09F28C0}" dt="2021-02-26T06:05:10.104" v="952" actId="478"/>
          <ac:picMkLst>
            <pc:docMk/>
            <pc:sldMk cId="3516854847" sldId="295"/>
            <ac:picMk id="2050" creationId="{1B417BD1-C9C6-4DA6-A835-CA36C39C61E5}"/>
          </ac:picMkLst>
        </pc:picChg>
        <pc:picChg chg="add del mod">
          <ac:chgData name="Michał Pyclik" userId="6d1d9512d460d1ef" providerId="LiveId" clId="{2F4B62C3-0EDF-4466-B3C9-F9B3A09F28C0}" dt="2021-02-26T06:05:26.017" v="955" actId="478"/>
          <ac:picMkLst>
            <pc:docMk/>
            <pc:sldMk cId="3516854847" sldId="295"/>
            <ac:picMk id="3074" creationId="{97A436FC-8F9C-4BEC-ACB3-69A03D04868E}"/>
          </ac:picMkLst>
        </pc:picChg>
      </pc:sldChg>
      <pc:sldChg chg="addSp delSp modSp add mod ord">
        <pc:chgData name="Michał Pyclik" userId="6d1d9512d460d1ef" providerId="LiveId" clId="{2F4B62C3-0EDF-4466-B3C9-F9B3A09F28C0}" dt="2021-02-26T06:11:43.180" v="1669" actId="1076"/>
        <pc:sldMkLst>
          <pc:docMk/>
          <pc:sldMk cId="96450599" sldId="296"/>
        </pc:sldMkLst>
        <pc:spChg chg="del">
          <ac:chgData name="Michał Pyclik" userId="6d1d9512d460d1ef" providerId="LiveId" clId="{2F4B62C3-0EDF-4466-B3C9-F9B3A09F28C0}" dt="2021-02-26T06:08:14.117" v="1110" actId="478"/>
          <ac:spMkLst>
            <pc:docMk/>
            <pc:sldMk cId="96450599" sldId="296"/>
            <ac:spMk id="2" creationId="{CAF01737-518B-4FF8-9E90-5C43C3F3688A}"/>
          </ac:spMkLst>
        </pc:spChg>
        <pc:spChg chg="mod ord">
          <ac:chgData name="Michał Pyclik" userId="6d1d9512d460d1ef" providerId="LiveId" clId="{2F4B62C3-0EDF-4466-B3C9-F9B3A09F28C0}" dt="2021-02-26T06:11:43.180" v="1669" actId="1076"/>
          <ac:spMkLst>
            <pc:docMk/>
            <pc:sldMk cId="96450599" sldId="296"/>
            <ac:spMk id="3" creationId="{1436EBC3-D4D5-4A89-9B48-F7A4500A65B7}"/>
          </ac:spMkLst>
        </pc:spChg>
        <pc:spChg chg="add del mod">
          <ac:chgData name="Michał Pyclik" userId="6d1d9512d460d1ef" providerId="LiveId" clId="{2F4B62C3-0EDF-4466-B3C9-F9B3A09F28C0}" dt="2021-02-26T06:08:16.342" v="1111" actId="478"/>
          <ac:spMkLst>
            <pc:docMk/>
            <pc:sldMk cId="96450599" sldId="296"/>
            <ac:spMk id="5" creationId="{FF6E318F-DAE1-4454-A4D0-806FCDFA0D00}"/>
          </ac:spMkLst>
        </pc:spChg>
        <pc:spChg chg="del">
          <ac:chgData name="Michał Pyclik" userId="6d1d9512d460d1ef" providerId="LiveId" clId="{2F4B62C3-0EDF-4466-B3C9-F9B3A09F28C0}" dt="2021-02-26T06:08:39.894" v="1113" actId="26606"/>
          <ac:spMkLst>
            <pc:docMk/>
            <pc:sldMk cId="96450599" sldId="296"/>
            <ac:spMk id="76" creationId="{3CED7894-4F62-4A6C-8DB5-DB5BE08E9C03}"/>
          </ac:spMkLst>
        </pc:spChg>
        <pc:spChg chg="del">
          <ac:chgData name="Michał Pyclik" userId="6d1d9512d460d1ef" providerId="LiveId" clId="{2F4B62C3-0EDF-4466-B3C9-F9B3A09F28C0}" dt="2021-02-26T06:08:39.894" v="1113" actId="26606"/>
          <ac:spMkLst>
            <pc:docMk/>
            <pc:sldMk cId="96450599" sldId="296"/>
            <ac:spMk id="77" creationId="{E536F3B4-50F6-4C52-8F76-4EB1214719DC}"/>
          </ac:spMkLst>
        </pc:spChg>
        <pc:spChg chg="add">
          <ac:chgData name="Michał Pyclik" userId="6d1d9512d460d1ef" providerId="LiveId" clId="{2F4B62C3-0EDF-4466-B3C9-F9B3A09F28C0}" dt="2021-02-26T06:08:39.894" v="1113" actId="26606"/>
          <ac:spMkLst>
            <pc:docMk/>
            <pc:sldMk cId="96450599" sldId="296"/>
            <ac:spMk id="82" creationId="{7B055CAA-2668-4929-8202-DBD35A78E8EB}"/>
          </ac:spMkLst>
        </pc:spChg>
        <pc:spChg chg="add">
          <ac:chgData name="Michał Pyclik" userId="6d1d9512d460d1ef" providerId="LiveId" clId="{2F4B62C3-0EDF-4466-B3C9-F9B3A09F28C0}" dt="2021-02-26T06:08:39.894" v="1113" actId="26606"/>
          <ac:spMkLst>
            <pc:docMk/>
            <pc:sldMk cId="96450599" sldId="296"/>
            <ac:spMk id="84" creationId="{38F88ED4-721F-4A25-9A68-66C57B1F8D03}"/>
          </ac:spMkLst>
        </pc:spChg>
        <pc:spChg chg="add">
          <ac:chgData name="Michał Pyclik" userId="6d1d9512d460d1ef" providerId="LiveId" clId="{2F4B62C3-0EDF-4466-B3C9-F9B3A09F28C0}" dt="2021-02-26T06:08:39.894" v="1113" actId="26606"/>
          <ac:spMkLst>
            <pc:docMk/>
            <pc:sldMk cId="96450599" sldId="296"/>
            <ac:spMk id="86" creationId="{3A5A85F2-11BA-4322-9355-08C0DEC78035}"/>
          </ac:spMkLst>
        </pc:spChg>
        <pc:spChg chg="add">
          <ac:chgData name="Michał Pyclik" userId="6d1d9512d460d1ef" providerId="LiveId" clId="{2F4B62C3-0EDF-4466-B3C9-F9B3A09F28C0}" dt="2021-02-26T06:08:39.894" v="1113" actId="26606"/>
          <ac:spMkLst>
            <pc:docMk/>
            <pc:sldMk cId="96450599" sldId="296"/>
            <ac:spMk id="88" creationId="{1A88A0CA-0BDB-4A19-A648-638BE196B2BC}"/>
          </ac:spMkLst>
        </pc:spChg>
        <pc:picChg chg="add mod">
          <ac:chgData name="Michał Pyclik" userId="6d1d9512d460d1ef" providerId="LiveId" clId="{2F4B62C3-0EDF-4466-B3C9-F9B3A09F28C0}" dt="2021-02-26T06:08:39.894" v="1113" actId="26606"/>
          <ac:picMkLst>
            <pc:docMk/>
            <pc:sldMk cId="96450599" sldId="296"/>
            <ac:picMk id="7" creationId="{246CDCE1-76DD-4470-8918-3752C57D5EDD}"/>
          </ac:picMkLst>
        </pc:picChg>
        <pc:picChg chg="del">
          <ac:chgData name="Michał Pyclik" userId="6d1d9512d460d1ef" providerId="LiveId" clId="{2F4B62C3-0EDF-4466-B3C9-F9B3A09F28C0}" dt="2021-02-26T06:08:12.153" v="1109" actId="478"/>
          <ac:picMkLst>
            <pc:docMk/>
            <pc:sldMk cId="96450599" sldId="296"/>
            <ac:picMk id="2050" creationId="{1B417BD1-C9C6-4DA6-A835-CA36C39C61E5}"/>
          </ac:picMkLst>
        </pc:picChg>
      </pc:sldChg>
      <pc:sldChg chg="addSp delSp modSp add mod setBg delDesignElem">
        <pc:chgData name="Michał Pyclik" userId="6d1d9512d460d1ef" providerId="LiveId" clId="{2F4B62C3-0EDF-4466-B3C9-F9B3A09F28C0}" dt="2021-02-26T06:26:25.913" v="2238" actId="27636"/>
        <pc:sldMkLst>
          <pc:docMk/>
          <pc:sldMk cId="55564480" sldId="297"/>
        </pc:sldMkLst>
        <pc:spChg chg="mod">
          <ac:chgData name="Michał Pyclik" userId="6d1d9512d460d1ef" providerId="LiveId" clId="{2F4B62C3-0EDF-4466-B3C9-F9B3A09F28C0}" dt="2021-02-26T06:26:18.806" v="2235" actId="26606"/>
          <ac:spMkLst>
            <pc:docMk/>
            <pc:sldMk cId="55564480" sldId="297"/>
            <ac:spMk id="2" creationId="{CAF01737-518B-4FF8-9E90-5C43C3F3688A}"/>
          </ac:spMkLst>
        </pc:spChg>
        <pc:spChg chg="del">
          <ac:chgData name="Michał Pyclik" userId="6d1d9512d460d1ef" providerId="LiveId" clId="{2F4B62C3-0EDF-4466-B3C9-F9B3A09F28C0}" dt="2021-02-26T06:25:20.369" v="2206" actId="478"/>
          <ac:spMkLst>
            <pc:docMk/>
            <pc:sldMk cId="55564480" sldId="297"/>
            <ac:spMk id="6" creationId="{FA558A53-B895-4B14-8280-CF6568534128}"/>
          </ac:spMkLst>
        </pc:spChg>
        <pc:spChg chg="del">
          <ac:chgData name="Michał Pyclik" userId="6d1d9512d460d1ef" providerId="LiveId" clId="{2F4B62C3-0EDF-4466-B3C9-F9B3A09F28C0}" dt="2021-02-26T06:25:20.369" v="2206" actId="478"/>
          <ac:spMkLst>
            <pc:docMk/>
            <pc:sldMk cId="55564480" sldId="297"/>
            <ac:spMk id="7" creationId="{AC8976FD-63CB-422C-8511-3432FE11238F}"/>
          </ac:spMkLst>
        </pc:spChg>
        <pc:spChg chg="add mod">
          <ac:chgData name="Michał Pyclik" userId="6d1d9512d460d1ef" providerId="LiveId" clId="{2F4B62C3-0EDF-4466-B3C9-F9B3A09F28C0}" dt="2021-02-26T06:26:25.913" v="2238" actId="27636"/>
          <ac:spMkLst>
            <pc:docMk/>
            <pc:sldMk cId="55564480" sldId="297"/>
            <ac:spMk id="9" creationId="{533C0B27-3669-47A5-AA2E-2D9FEB1EA772}"/>
          </ac:spMkLst>
        </pc:spChg>
        <pc:spChg chg="del">
          <ac:chgData name="Michał Pyclik" userId="6d1d9512d460d1ef" providerId="LiveId" clId="{2F4B62C3-0EDF-4466-B3C9-F9B3A09F28C0}" dt="2021-02-26T06:25:20.369" v="2206" actId="478"/>
          <ac:spMkLst>
            <pc:docMk/>
            <pc:sldMk cId="55564480" sldId="297"/>
            <ac:spMk id="10" creationId="{2E85992C-D240-4AA3-9E69-1F72530E6670}"/>
          </ac:spMkLst>
        </pc:spChg>
        <pc:spChg chg="add">
          <ac:chgData name="Michał Pyclik" userId="6d1d9512d460d1ef" providerId="LiveId" clId="{2F4B62C3-0EDF-4466-B3C9-F9B3A09F28C0}" dt="2021-02-26T06:26:18.806" v="2235" actId="26606"/>
          <ac:spMkLst>
            <pc:docMk/>
            <pc:sldMk cId="55564480" sldId="297"/>
            <ac:spMk id="15" creationId="{3CED7894-4F62-4A6C-8DB5-DB5BE08E9C03}"/>
          </ac:spMkLst>
        </pc:spChg>
        <pc:spChg chg="add">
          <ac:chgData name="Michał Pyclik" userId="6d1d9512d460d1ef" providerId="LiveId" clId="{2F4B62C3-0EDF-4466-B3C9-F9B3A09F28C0}" dt="2021-02-26T06:26:18.806" v="2235" actId="26606"/>
          <ac:spMkLst>
            <pc:docMk/>
            <pc:sldMk cId="55564480" sldId="297"/>
            <ac:spMk id="17" creationId="{E536F3B4-50F6-4C52-8F76-4EB1214719DC}"/>
          </ac:spMkLst>
        </pc:spChg>
        <pc:spChg chg="del">
          <ac:chgData name="Michał Pyclik" userId="6d1d9512d460d1ef" providerId="LiveId" clId="{2F4B62C3-0EDF-4466-B3C9-F9B3A09F28C0}" dt="2021-02-26T06:25:16.321" v="2205"/>
          <ac:spMkLst>
            <pc:docMk/>
            <pc:sldMk cId="55564480" sldId="297"/>
            <ac:spMk id="192" creationId="{3CED7894-4F62-4A6C-8DB5-DB5BE08E9C03}"/>
          </ac:spMkLst>
        </pc:spChg>
        <pc:spChg chg="del">
          <ac:chgData name="Michał Pyclik" userId="6d1d9512d460d1ef" providerId="LiveId" clId="{2F4B62C3-0EDF-4466-B3C9-F9B3A09F28C0}" dt="2021-02-26T06:25:16.321" v="2205"/>
          <ac:spMkLst>
            <pc:docMk/>
            <pc:sldMk cId="55564480" sldId="297"/>
            <ac:spMk id="193" creationId="{E536F3B4-50F6-4C52-8F76-4EB1214719DC}"/>
          </ac:spMkLst>
        </pc:spChg>
        <pc:picChg chg="add">
          <ac:chgData name="Michał Pyclik" userId="6d1d9512d460d1ef" providerId="LiveId" clId="{2F4B62C3-0EDF-4466-B3C9-F9B3A09F28C0}" dt="2021-02-26T06:26:18.806" v="2235" actId="26606"/>
          <ac:picMkLst>
            <pc:docMk/>
            <pc:sldMk cId="55564480" sldId="297"/>
            <ac:picMk id="11" creationId="{6C6699C9-D470-4AE0-BF5E-CB68534A5B49}"/>
          </ac:picMkLst>
        </pc:picChg>
      </pc:sldChg>
      <pc:sldChg chg="addSp delSp modSp add mod">
        <pc:chgData name="Michał Pyclik" userId="6d1d9512d460d1ef" providerId="LiveId" clId="{2F4B62C3-0EDF-4466-B3C9-F9B3A09F28C0}" dt="2021-02-26T06:30:12.132" v="2397" actId="20577"/>
        <pc:sldMkLst>
          <pc:docMk/>
          <pc:sldMk cId="2465380581" sldId="298"/>
        </pc:sldMkLst>
        <pc:spChg chg="mod">
          <ac:chgData name="Michał Pyclik" userId="6d1d9512d460d1ef" providerId="LiveId" clId="{2F4B62C3-0EDF-4466-B3C9-F9B3A09F28C0}" dt="2021-02-26T06:29:14.102" v="2266" actId="1076"/>
          <ac:spMkLst>
            <pc:docMk/>
            <pc:sldMk cId="2465380581" sldId="298"/>
            <ac:spMk id="2" creationId="{CAF01737-518B-4FF8-9E90-5C43C3F3688A}"/>
          </ac:spMkLst>
        </pc:spChg>
        <pc:spChg chg="mod ord">
          <ac:chgData name="Michał Pyclik" userId="6d1d9512d460d1ef" providerId="LiveId" clId="{2F4B62C3-0EDF-4466-B3C9-F9B3A09F28C0}" dt="2021-02-26T06:30:12.132" v="2397" actId="20577"/>
          <ac:spMkLst>
            <pc:docMk/>
            <pc:sldMk cId="2465380581" sldId="298"/>
            <ac:spMk id="9" creationId="{533C0B27-3669-47A5-AA2E-2D9FEB1EA772}"/>
          </ac:spMkLst>
        </pc:spChg>
        <pc:spChg chg="del">
          <ac:chgData name="Michał Pyclik" userId="6d1d9512d460d1ef" providerId="LiveId" clId="{2F4B62C3-0EDF-4466-B3C9-F9B3A09F28C0}" dt="2021-02-26T06:27:15.935" v="2244" actId="26606"/>
          <ac:spMkLst>
            <pc:docMk/>
            <pc:sldMk cId="2465380581" sldId="298"/>
            <ac:spMk id="15" creationId="{3CED7894-4F62-4A6C-8DB5-DB5BE08E9C03}"/>
          </ac:spMkLst>
        </pc:spChg>
        <pc:spChg chg="del">
          <ac:chgData name="Michał Pyclik" userId="6d1d9512d460d1ef" providerId="LiveId" clId="{2F4B62C3-0EDF-4466-B3C9-F9B3A09F28C0}" dt="2021-02-26T06:27:15.935" v="2244" actId="26606"/>
          <ac:spMkLst>
            <pc:docMk/>
            <pc:sldMk cId="2465380581" sldId="298"/>
            <ac:spMk id="17" creationId="{E536F3B4-50F6-4C52-8F76-4EB1214719DC}"/>
          </ac:spMkLst>
        </pc:spChg>
        <pc:spChg chg="add">
          <ac:chgData name="Michał Pyclik" userId="6d1d9512d460d1ef" providerId="LiveId" clId="{2F4B62C3-0EDF-4466-B3C9-F9B3A09F28C0}" dt="2021-02-26T06:27:15.935" v="2244" actId="26606"/>
          <ac:spMkLst>
            <pc:docMk/>
            <pc:sldMk cId="2465380581" sldId="298"/>
            <ac:spMk id="71" creationId="{3CED7894-4F62-4A6C-8DB5-DB5BE08E9C03}"/>
          </ac:spMkLst>
        </pc:spChg>
        <pc:spChg chg="add">
          <ac:chgData name="Michał Pyclik" userId="6d1d9512d460d1ef" providerId="LiveId" clId="{2F4B62C3-0EDF-4466-B3C9-F9B3A09F28C0}" dt="2021-02-26T06:27:15.935" v="2244" actId="26606"/>
          <ac:spMkLst>
            <pc:docMk/>
            <pc:sldMk cId="2465380581" sldId="298"/>
            <ac:spMk id="73" creationId="{E536F3B4-50F6-4C52-8F76-4EB1214719DC}"/>
          </ac:spMkLst>
        </pc:spChg>
        <pc:picChg chg="del">
          <ac:chgData name="Michał Pyclik" userId="6d1d9512d460d1ef" providerId="LiveId" clId="{2F4B62C3-0EDF-4466-B3C9-F9B3A09F28C0}" dt="2021-02-26T06:27:12.672" v="2242" actId="478"/>
          <ac:picMkLst>
            <pc:docMk/>
            <pc:sldMk cId="2465380581" sldId="298"/>
            <ac:picMk id="11" creationId="{6C6699C9-D470-4AE0-BF5E-CB68534A5B49}"/>
          </ac:picMkLst>
        </pc:picChg>
        <pc:picChg chg="add mod">
          <ac:chgData name="Michał Pyclik" userId="6d1d9512d460d1ef" providerId="LiveId" clId="{2F4B62C3-0EDF-4466-B3C9-F9B3A09F28C0}" dt="2021-02-26T06:27:15.935" v="2244" actId="26606"/>
          <ac:picMkLst>
            <pc:docMk/>
            <pc:sldMk cId="2465380581" sldId="298"/>
            <ac:picMk id="5122" creationId="{FB914FAE-2AE8-46D1-9B83-A3115D551ECB}"/>
          </ac:picMkLst>
        </pc:picChg>
      </pc:sldChg>
      <pc:sldChg chg="addSp delSp modSp add mod">
        <pc:chgData name="Michał Pyclik" userId="6d1d9512d460d1ef" providerId="LiveId" clId="{2F4B62C3-0EDF-4466-B3C9-F9B3A09F28C0}" dt="2021-02-26T06:34:37.260" v="2445"/>
        <pc:sldMkLst>
          <pc:docMk/>
          <pc:sldMk cId="898486316" sldId="299"/>
        </pc:sldMkLst>
        <pc:spChg chg="mod">
          <ac:chgData name="Michał Pyclik" userId="6d1d9512d460d1ef" providerId="LiveId" clId="{2F4B62C3-0EDF-4466-B3C9-F9B3A09F28C0}" dt="2021-02-26T06:32:44.119" v="2439" actId="26606"/>
          <ac:spMkLst>
            <pc:docMk/>
            <pc:sldMk cId="898486316" sldId="299"/>
            <ac:spMk id="2" creationId="{CAF01737-518B-4FF8-9E90-5C43C3F3688A}"/>
          </ac:spMkLst>
        </pc:spChg>
        <pc:spChg chg="add del">
          <ac:chgData name="Michał Pyclik" userId="6d1d9512d460d1ef" providerId="LiveId" clId="{2F4B62C3-0EDF-4466-B3C9-F9B3A09F28C0}" dt="2021-02-26T06:32:08.960" v="2437"/>
          <ac:spMkLst>
            <pc:docMk/>
            <pc:sldMk cId="898486316" sldId="299"/>
            <ac:spMk id="3" creationId="{E120A0F7-08B0-4F26-9366-CD000C8522AD}"/>
          </ac:spMkLst>
        </pc:spChg>
        <pc:spChg chg="mod ord">
          <ac:chgData name="Michał Pyclik" userId="6d1d9512d460d1ef" providerId="LiveId" clId="{2F4B62C3-0EDF-4466-B3C9-F9B3A09F28C0}" dt="2021-02-26T06:34:37.260" v="2445"/>
          <ac:spMkLst>
            <pc:docMk/>
            <pc:sldMk cId="898486316" sldId="299"/>
            <ac:spMk id="9" creationId="{533C0B27-3669-47A5-AA2E-2D9FEB1EA772}"/>
          </ac:spMkLst>
        </pc:spChg>
        <pc:spChg chg="del">
          <ac:chgData name="Michał Pyclik" userId="6d1d9512d460d1ef" providerId="LiveId" clId="{2F4B62C3-0EDF-4466-B3C9-F9B3A09F28C0}" dt="2021-02-26T06:32:44.119" v="2439" actId="26606"/>
          <ac:spMkLst>
            <pc:docMk/>
            <pc:sldMk cId="898486316" sldId="299"/>
            <ac:spMk id="71" creationId="{3CED7894-4F62-4A6C-8DB5-DB5BE08E9C03}"/>
          </ac:spMkLst>
        </pc:spChg>
        <pc:spChg chg="del">
          <ac:chgData name="Michał Pyclik" userId="6d1d9512d460d1ef" providerId="LiveId" clId="{2F4B62C3-0EDF-4466-B3C9-F9B3A09F28C0}" dt="2021-02-26T06:32:44.119" v="2439" actId="26606"/>
          <ac:spMkLst>
            <pc:docMk/>
            <pc:sldMk cId="898486316" sldId="299"/>
            <ac:spMk id="73" creationId="{E536F3B4-50F6-4C52-8F76-4EB1214719DC}"/>
          </ac:spMkLst>
        </pc:spChg>
        <pc:spChg chg="add">
          <ac:chgData name="Michał Pyclik" userId="6d1d9512d460d1ef" providerId="LiveId" clId="{2F4B62C3-0EDF-4466-B3C9-F9B3A09F28C0}" dt="2021-02-26T06:32:44.119" v="2439" actId="26606"/>
          <ac:spMkLst>
            <pc:docMk/>
            <pc:sldMk cId="898486316" sldId="299"/>
            <ac:spMk id="137" creationId="{3CED7894-4F62-4A6C-8DB5-DB5BE08E9C03}"/>
          </ac:spMkLst>
        </pc:spChg>
        <pc:spChg chg="add">
          <ac:chgData name="Michał Pyclik" userId="6d1d9512d460d1ef" providerId="LiveId" clId="{2F4B62C3-0EDF-4466-B3C9-F9B3A09F28C0}" dt="2021-02-26T06:32:44.119" v="2439" actId="26606"/>
          <ac:spMkLst>
            <pc:docMk/>
            <pc:sldMk cId="898486316" sldId="299"/>
            <ac:spMk id="139" creationId="{E536F3B4-50F6-4C52-8F76-4EB1214719DC}"/>
          </ac:spMkLst>
        </pc:spChg>
        <pc:picChg chg="del">
          <ac:chgData name="Michał Pyclik" userId="6d1d9512d460d1ef" providerId="LiveId" clId="{2F4B62C3-0EDF-4466-B3C9-F9B3A09F28C0}" dt="2021-02-26T06:31:24.652" v="2405" actId="478"/>
          <ac:picMkLst>
            <pc:docMk/>
            <pc:sldMk cId="898486316" sldId="299"/>
            <ac:picMk id="5122" creationId="{FB914FAE-2AE8-46D1-9B83-A3115D551ECB}"/>
          </ac:picMkLst>
        </pc:picChg>
        <pc:picChg chg="add mod">
          <ac:chgData name="Michał Pyclik" userId="6d1d9512d460d1ef" providerId="LiveId" clId="{2F4B62C3-0EDF-4466-B3C9-F9B3A09F28C0}" dt="2021-02-26T06:32:44.119" v="2439" actId="26606"/>
          <ac:picMkLst>
            <pc:docMk/>
            <pc:sldMk cId="898486316" sldId="299"/>
            <ac:picMk id="6148" creationId="{A877A336-769F-454E-B621-25705B071369}"/>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smtClean="0"/>
            <a:t>4h</a:t>
          </a:r>
          <a:endParaRPr lang="pl-PL" dirty="0"/>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A7672EF6-9D4F-4248-AF43-E08DB911D0F2}" type="presOf" srcId="{21E98624-D5F6-49D4-BCD7-13091CF98FC6}" destId="{5BDA85DB-6527-4A59-83E3-83CA6DEA3D6D}" srcOrd="0" destOrd="0" presId="urn:microsoft.com/office/officeart/2005/8/layout/vList2"/>
    <dgm:cxn modelId="{4F894D87-3082-4DE3-9853-DEE47ECB5CFC}" type="presOf" srcId="{FA3F57DB-C9B0-43A1-84EE-8B30911F678D}" destId="{2D66C9E6-4BF7-435B-A024-303BBA1BEEBD}"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CD677BAE-14CA-41B8-A4CC-60ECD64A7A4D}" srcId="{FA3F57DB-C9B0-43A1-84EE-8B30911F678D}" destId="{21E98624-D5F6-49D4-BCD7-13091CF98FC6}" srcOrd="1" destOrd="0" parTransId="{8288D1FE-EF08-4962-8F10-89AA7AA751AA}" sibTransId="{28C1D47B-17A7-4763-B1EC-0DA3EFE0F737}"/>
    <dgm:cxn modelId="{87D0BCD4-CB65-4263-969E-5CED355FFE60}" type="presOf" srcId="{5670F065-A683-4E26-AFFC-4DA158073084}" destId="{B7BE4FB1-C104-4E11-9FA4-956530DEA21E}" srcOrd="0" destOrd="0" presId="urn:microsoft.com/office/officeart/2005/8/layout/vList2"/>
    <dgm:cxn modelId="{F05996C4-872D-48F9-91D6-AE0E88FE8886}" srcId="{FA3F57DB-C9B0-43A1-84EE-8B30911F678D}" destId="{A33F4B5C-77BE-4DFA-A7B5-FFCD696CBAEC}" srcOrd="0" destOrd="0" parTransId="{028DDC15-E1F4-4A42-BB57-97D62213C2A2}" sibTransId="{BFEA5C43-F262-43B8-8E47-1ABD93BB1700}"/>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04244F11-51A8-4853-8957-824C2B2A6788}" srcId="{5A16F7FA-8479-4564-8B81-8080D024587B}" destId="{4909C4BD-3E0A-483F-BD95-D17477547B8D}" srcOrd="1" destOrd="0" parTransId="{DAF1C2D8-3B5B-48D9-87AA-4E4381AA0520}" sibTransId="{1DBA6424-F68E-42A8-B3A5-CDDD31634E0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E3BD166-5C44-4F80-A2BD-310E4AA0E3EC}" type="presOf" srcId="{AC5121F0-BD61-4099-9915-7A0007FD427A}" destId="{4C4331ED-2AE6-4225-9F0A-BF19D64FC5BA}" srcOrd="1"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659ACC3D-969E-41F3-B731-FFC74CCD1C27}" srcId="{CB57F2EC-E246-445B-9935-8F75B36F04D7}" destId="{0B17548C-097F-4D7B-8A3C-C79225592A83}" srcOrd="1" destOrd="0" parTransId="{76E2588C-412C-41E6-8ED4-822E1F4FCB0E}" sibTransId="{6CF1EA4E-9D0B-4ED8-89F5-1B87A88277B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5DB68242-A601-43EB-B48B-31767E628385}" type="presOf" srcId="{720F337C-B9ED-4F92-869F-226FC4291C99}" destId="{DAA902ED-0313-4A8D-BD69-C0CC7709BE1B}" srcOrd="0" destOrd="2" presId="urn:microsoft.com/office/officeart/2005/8/layout/process1"/>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89947423-8AE4-409E-841F-E2FD9EF8A08F}" type="presOf" srcId="{0B17548C-097F-4D7B-8A3C-C79225592A83}" destId="{CBCE65A1-1999-4EE5-9E1A-9E0022102EEC}" srcOrd="0" destOrd="2" presId="urn:microsoft.com/office/officeart/2005/8/layout/process1"/>
    <dgm:cxn modelId="{205B8CCF-1EF9-4767-A988-04FADE0ACC83}" type="presOf" srcId="{4092AB52-4CA7-49B1-B052-C695EB07159B}" destId="{16B1B405-2687-4925-B6F4-B1B39D47B1A9}"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EC9FB82C-48EA-4EB9-9BC3-EFA9D15C1C57}" srcId="{A017BB2F-1624-44E6-AF0B-A86EDAEA6EFE}" destId="{720F337C-B9ED-4F92-869F-226FC4291C99}" srcOrd="1" destOrd="0" parTransId="{1E4A777A-0E41-4F4B-9278-BBF81DF31E7C}" sibTransId="{E5003560-A048-46B2-AA93-763D153A3535}"/>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E6735E22-8FE4-47D3-9F47-7E70BDE73059}" type="presOf" srcId="{1135EA53-8400-4739-8429-BE7F4A93AB4E}" destId="{CBCE65A1-1999-4EE5-9E1A-9E0022102EEC}" srcOrd="0" destOrd="2"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EE3BD166-5C44-4F80-A2BD-310E4AA0E3EC}" type="presOf" srcId="{AC5121F0-BD61-4099-9915-7A0007FD427A}" destId="{4C4331ED-2AE6-4225-9F0A-BF19D64FC5BA}" srcOrd="1" destOrd="0" presId="urn:microsoft.com/office/officeart/2005/8/layout/process1"/>
    <dgm:cxn modelId="{BEE3FBD6-DB27-4FCA-ADF8-F674A3704F01}" srcId="{CB57F2EC-E246-445B-9935-8F75B36F04D7}" destId="{1135EA53-8400-4739-8429-BE7F4A93AB4E}" srcOrd="1" destOrd="0" parTransId="{2A3ED2EB-02D3-4EBE-A13E-7FD8F2B4A756}" sibTransId="{83F83A8A-488B-4402-9965-C3E03EAFD823}"/>
    <dgm:cxn modelId="{DF31771C-F50B-400A-BFCD-3A2E3BC6BD83}" srcId="{A017BB2F-1624-44E6-AF0B-A86EDAEA6EFE}" destId="{09729E53-ADB6-49E6-A51E-90BF7C42CA61}" srcOrd="0" destOrd="0" parTransId="{B041202A-2ABE-4D7B-9A35-DD1E264CFB9D}" sibTransId="{DC3FC406-AD46-4E81-A440-31AD805ACCA4}"/>
    <dgm:cxn modelId="{3DF753C7-285F-4244-8C85-D874B97CC930}" type="presOf" srcId="{E62CC61A-45DF-4EA2-BE9F-350B55F75E2C}" destId="{DAA902ED-0313-4A8D-BD69-C0CC7709BE1B}"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265D51DC-5B50-4015-A374-F122B345F5EC}" type="presOf" srcId="{90BFD67C-4960-4E05-BC2F-169E5951F021}" destId="{766D261F-4321-4CF4-8725-1E69B688EF72}"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urvedList" loCatId="list" qsTypeId="urn:microsoft.com/office/officeart/2005/8/quickstyle/simple1" qsCatId="simple" csTypeId="urn:microsoft.com/office/officeart/2005/8/colors/accent0_1" csCatId="mainScheme"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A24993A5-09A1-4606-8F8F-E2AF83CAF228}" type="pres">
      <dgm:prSet presAssocID="{3E98D307-BFAA-4D97-9DC9-EE6AB3EA965A}" presName="Name0" presStyleCnt="0">
        <dgm:presLayoutVars>
          <dgm:chMax val="7"/>
          <dgm:chPref val="7"/>
          <dgm:dir/>
        </dgm:presLayoutVars>
      </dgm:prSet>
      <dgm:spPr/>
    </dgm:pt>
    <dgm:pt modelId="{4D7D7840-B450-40E7-A3DE-2C1D4D688B1D}" type="pres">
      <dgm:prSet presAssocID="{3E98D307-BFAA-4D97-9DC9-EE6AB3EA965A}" presName="Name1" presStyleCnt="0"/>
      <dgm:spPr/>
    </dgm:pt>
    <dgm:pt modelId="{E69E6944-C286-44AE-A654-37685EAD0437}" type="pres">
      <dgm:prSet presAssocID="{3E98D307-BFAA-4D97-9DC9-EE6AB3EA965A}" presName="cycle" presStyleCnt="0"/>
      <dgm:spPr/>
    </dgm:pt>
    <dgm:pt modelId="{7362187E-9D45-4835-854E-8A6DEC0AC8E4}" type="pres">
      <dgm:prSet presAssocID="{3E98D307-BFAA-4D97-9DC9-EE6AB3EA965A}" presName="srcNode" presStyleLbl="node1" presStyleIdx="0" presStyleCnt="6"/>
      <dgm:spPr/>
    </dgm:pt>
    <dgm:pt modelId="{6B3429D0-EC84-4559-A020-9958EE133556}" type="pres">
      <dgm:prSet presAssocID="{3E98D307-BFAA-4D97-9DC9-EE6AB3EA965A}" presName="conn" presStyleLbl="parChTrans1D2" presStyleIdx="0" presStyleCnt="1"/>
      <dgm:spPr/>
      <dgm:t>
        <a:bodyPr/>
        <a:lstStyle/>
        <a:p>
          <a:endParaRPr lang="pl-PL"/>
        </a:p>
      </dgm:t>
    </dgm:pt>
    <dgm:pt modelId="{E404C859-35E4-40BB-99F9-B59523889CC4}" type="pres">
      <dgm:prSet presAssocID="{3E98D307-BFAA-4D97-9DC9-EE6AB3EA965A}" presName="extraNode" presStyleLbl="node1" presStyleIdx="0" presStyleCnt="6"/>
      <dgm:spPr/>
    </dgm:pt>
    <dgm:pt modelId="{2E7421C1-6512-4BD3-B933-9D412280161F}" type="pres">
      <dgm:prSet presAssocID="{3E98D307-BFAA-4D97-9DC9-EE6AB3EA965A}" presName="dstNode" presStyleLbl="node1" presStyleIdx="0" presStyleCnt="6"/>
      <dgm:spPr/>
    </dgm:pt>
    <dgm:pt modelId="{A3A1828A-5BAC-4CDF-857D-E63C7B7E8AB5}" type="pres">
      <dgm:prSet presAssocID="{D8063049-7493-41D4-B1CC-A03AC1B1AFDC}" presName="text_1" presStyleLbl="node1" presStyleIdx="0" presStyleCnt="6">
        <dgm:presLayoutVars>
          <dgm:bulletEnabled val="1"/>
        </dgm:presLayoutVars>
      </dgm:prSet>
      <dgm:spPr/>
      <dgm:t>
        <a:bodyPr/>
        <a:lstStyle/>
        <a:p>
          <a:endParaRPr lang="pl-PL"/>
        </a:p>
      </dgm:t>
    </dgm:pt>
    <dgm:pt modelId="{B4E001EC-086C-4453-A7B9-E80493939179}" type="pres">
      <dgm:prSet presAssocID="{D8063049-7493-41D4-B1CC-A03AC1B1AFDC}" presName="accent_1" presStyleCnt="0"/>
      <dgm:spPr/>
    </dgm:pt>
    <dgm:pt modelId="{4E8CD58F-CE7C-470B-9F45-158ACC199ACB}" type="pres">
      <dgm:prSet presAssocID="{D8063049-7493-41D4-B1CC-A03AC1B1AFDC}" presName="accentRepeatNode" presStyleLbl="solidFgAcc1" presStyleIdx="0" presStyleCnt="6"/>
      <dgm:spPr/>
    </dgm:pt>
    <dgm:pt modelId="{7E4A3C0E-4364-4C20-890D-B0880188126E}" type="pres">
      <dgm:prSet presAssocID="{EDC471C4-26D6-4ABB-A2F2-0A4B2A2468B3}" presName="text_2" presStyleLbl="node1" presStyleIdx="1" presStyleCnt="6">
        <dgm:presLayoutVars>
          <dgm:bulletEnabled val="1"/>
        </dgm:presLayoutVars>
      </dgm:prSet>
      <dgm:spPr/>
      <dgm:t>
        <a:bodyPr/>
        <a:lstStyle/>
        <a:p>
          <a:endParaRPr lang="pl-PL"/>
        </a:p>
      </dgm:t>
    </dgm:pt>
    <dgm:pt modelId="{781B1148-53F2-4412-91DD-FC1DD5AD0AA1}" type="pres">
      <dgm:prSet presAssocID="{EDC471C4-26D6-4ABB-A2F2-0A4B2A2468B3}" presName="accent_2" presStyleCnt="0"/>
      <dgm:spPr/>
    </dgm:pt>
    <dgm:pt modelId="{F13D12CB-5D22-4CE1-8F58-1B80E254213C}" type="pres">
      <dgm:prSet presAssocID="{EDC471C4-26D6-4ABB-A2F2-0A4B2A2468B3}" presName="accentRepeatNode" presStyleLbl="solidFgAcc1" presStyleIdx="1" presStyleCnt="6"/>
      <dgm:spPr/>
    </dgm:pt>
    <dgm:pt modelId="{39CD3B47-20F3-4C3B-9624-C79AE318C33E}" type="pres">
      <dgm:prSet presAssocID="{2272E22D-0414-47B6-B861-2A354CA76915}" presName="text_3" presStyleLbl="node1" presStyleIdx="2" presStyleCnt="6">
        <dgm:presLayoutVars>
          <dgm:bulletEnabled val="1"/>
        </dgm:presLayoutVars>
      </dgm:prSet>
      <dgm:spPr/>
      <dgm:t>
        <a:bodyPr/>
        <a:lstStyle/>
        <a:p>
          <a:endParaRPr lang="pl-PL"/>
        </a:p>
      </dgm:t>
    </dgm:pt>
    <dgm:pt modelId="{4C7EC341-B192-47CD-9882-EE1F8C34CF3E}" type="pres">
      <dgm:prSet presAssocID="{2272E22D-0414-47B6-B861-2A354CA76915}" presName="accent_3" presStyleCnt="0"/>
      <dgm:spPr/>
    </dgm:pt>
    <dgm:pt modelId="{AE6BA8CF-C5F4-456D-AC7D-DD2FF229B17E}" type="pres">
      <dgm:prSet presAssocID="{2272E22D-0414-47B6-B861-2A354CA76915}" presName="accentRepeatNode" presStyleLbl="solidFgAcc1" presStyleIdx="2" presStyleCnt="6"/>
      <dgm:spPr/>
    </dgm:pt>
    <dgm:pt modelId="{0B4BA917-B8FA-4108-A2CE-DC4234EA5DBC}" type="pres">
      <dgm:prSet presAssocID="{10F0BCA8-E511-4366-A71A-BC7B3C73FA8B}" presName="text_4" presStyleLbl="node1" presStyleIdx="3" presStyleCnt="6">
        <dgm:presLayoutVars>
          <dgm:bulletEnabled val="1"/>
        </dgm:presLayoutVars>
      </dgm:prSet>
      <dgm:spPr/>
      <dgm:t>
        <a:bodyPr/>
        <a:lstStyle/>
        <a:p>
          <a:endParaRPr lang="pl-PL"/>
        </a:p>
      </dgm:t>
    </dgm:pt>
    <dgm:pt modelId="{A34C3366-05B7-48AE-B501-ABCB8C46C92E}" type="pres">
      <dgm:prSet presAssocID="{10F0BCA8-E511-4366-A71A-BC7B3C73FA8B}" presName="accent_4" presStyleCnt="0"/>
      <dgm:spPr/>
    </dgm:pt>
    <dgm:pt modelId="{BED6E614-F0FC-4C19-98E3-4A2D72A8AF6E}" type="pres">
      <dgm:prSet presAssocID="{10F0BCA8-E511-4366-A71A-BC7B3C73FA8B}" presName="accentRepeatNode" presStyleLbl="solidFgAcc1" presStyleIdx="3" presStyleCnt="6"/>
      <dgm:spPr/>
    </dgm:pt>
    <dgm:pt modelId="{9429B1B0-9ADA-482C-8D71-94DCAC248293}" type="pres">
      <dgm:prSet presAssocID="{F893FA8B-B776-4162-A91B-B82610C26CE4}" presName="text_5" presStyleLbl="node1" presStyleIdx="4" presStyleCnt="6">
        <dgm:presLayoutVars>
          <dgm:bulletEnabled val="1"/>
        </dgm:presLayoutVars>
      </dgm:prSet>
      <dgm:spPr/>
      <dgm:t>
        <a:bodyPr/>
        <a:lstStyle/>
        <a:p>
          <a:endParaRPr lang="pl-PL"/>
        </a:p>
      </dgm:t>
    </dgm:pt>
    <dgm:pt modelId="{E62D8247-F382-452A-8D32-212B2A432E8F}" type="pres">
      <dgm:prSet presAssocID="{F893FA8B-B776-4162-A91B-B82610C26CE4}" presName="accent_5" presStyleCnt="0"/>
      <dgm:spPr/>
    </dgm:pt>
    <dgm:pt modelId="{532E6077-437B-4824-9137-6E8B7897CCAD}" type="pres">
      <dgm:prSet presAssocID="{F893FA8B-B776-4162-A91B-B82610C26CE4}" presName="accentRepeatNode" presStyleLbl="solidFgAcc1" presStyleIdx="4" presStyleCnt="6"/>
      <dgm:spPr/>
    </dgm:pt>
    <dgm:pt modelId="{5D258652-4E3B-4E1F-B2E2-09FCD546A71D}" type="pres">
      <dgm:prSet presAssocID="{35C7B276-D57D-4FF4-8F0C-B99055EA1493}" presName="text_6" presStyleLbl="node1" presStyleIdx="5" presStyleCnt="6">
        <dgm:presLayoutVars>
          <dgm:bulletEnabled val="1"/>
        </dgm:presLayoutVars>
      </dgm:prSet>
      <dgm:spPr/>
      <dgm:t>
        <a:bodyPr/>
        <a:lstStyle/>
        <a:p>
          <a:endParaRPr lang="pl-PL"/>
        </a:p>
      </dgm:t>
    </dgm:pt>
    <dgm:pt modelId="{1A9175F9-94B0-4FAB-B576-39935A7159AB}" type="pres">
      <dgm:prSet presAssocID="{35C7B276-D57D-4FF4-8F0C-B99055EA1493}" presName="accent_6" presStyleCnt="0"/>
      <dgm:spPr/>
    </dgm:pt>
    <dgm:pt modelId="{2747CABD-D16B-4B1D-A96A-F7FC861BBE29}" type="pres">
      <dgm:prSet presAssocID="{35C7B276-D57D-4FF4-8F0C-B99055EA1493}" presName="accentRepeatNode" presStyleLbl="solidFgAcc1" presStyleIdx="5" presStyleCnt="6"/>
      <dgm:spPr/>
    </dgm:pt>
  </dgm:ptLst>
  <dgm:cxnLst>
    <dgm:cxn modelId="{CE007BEA-CF59-4AEA-AF84-72AE0C84D543}" srcId="{3E98D307-BFAA-4D97-9DC9-EE6AB3EA965A}" destId="{D8063049-7493-41D4-B1CC-A03AC1B1AFDC}" srcOrd="0" destOrd="0" parTransId="{E844E0A0-6934-4E22-8DB8-4AD9955F1EE3}" sibTransId="{FC0669D5-0C79-403E-9A37-22B82EF431F3}"/>
    <dgm:cxn modelId="{F20F65DF-02C1-4896-B1E4-329C8239E8B2}" type="presOf" srcId="{3E98D307-BFAA-4D97-9DC9-EE6AB3EA965A}" destId="{A24993A5-09A1-4606-8F8F-E2AF83CAF228}" srcOrd="0" destOrd="0" presId="urn:microsoft.com/office/officeart/2008/layout/VerticalCurvedList"/>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5C4E58E5-FA8D-4650-9EB3-5D35B2FF0B9E}" type="presOf" srcId="{10F0BCA8-E511-4366-A71A-BC7B3C73FA8B}" destId="{0B4BA917-B8FA-4108-A2CE-DC4234EA5DBC}" srcOrd="0" destOrd="0" presId="urn:microsoft.com/office/officeart/2008/layout/VerticalCurvedList"/>
    <dgm:cxn modelId="{207194A5-D682-46B9-AF52-CE4AD2A92CC6}" srcId="{3E98D307-BFAA-4D97-9DC9-EE6AB3EA965A}" destId="{EDC471C4-26D6-4ABB-A2F2-0A4B2A2468B3}" srcOrd="1" destOrd="0" parTransId="{C21428C6-67F0-481A-9674-A8449B505BA5}" sibTransId="{F86B6B0B-3A18-4A98-AA8E-AD60E92A46FC}"/>
    <dgm:cxn modelId="{973E50BD-97BD-4F84-BA87-6FA6DCCE5B0B}" type="presOf" srcId="{F893FA8B-B776-4162-A91B-B82610C26CE4}" destId="{9429B1B0-9ADA-482C-8D71-94DCAC248293}" srcOrd="0" destOrd="0" presId="urn:microsoft.com/office/officeart/2008/layout/VerticalCurvedList"/>
    <dgm:cxn modelId="{494E8CDE-CDA5-4F69-A9DA-248335CED023}" type="presOf" srcId="{2272E22D-0414-47B6-B861-2A354CA76915}" destId="{39CD3B47-20F3-4C3B-9624-C79AE318C33E}" srcOrd="0" destOrd="0" presId="urn:microsoft.com/office/officeart/2008/layout/VerticalCurvedList"/>
    <dgm:cxn modelId="{F8BCBCD2-0DE5-4B08-B53E-80EBC99F500B}" srcId="{3E98D307-BFAA-4D97-9DC9-EE6AB3EA965A}" destId="{F893FA8B-B776-4162-A91B-B82610C26CE4}" srcOrd="4" destOrd="0" parTransId="{34B0437A-3CC7-4168-B0D6-2D396C807ABC}" sibTransId="{70460CDA-86E6-43F1-92F3-635305F86151}"/>
    <dgm:cxn modelId="{7DBB494F-C3AA-48DB-A152-8B9BDFE138E8}" type="presOf" srcId="{EDC471C4-26D6-4ABB-A2F2-0A4B2A2468B3}" destId="{7E4A3C0E-4364-4C20-890D-B0880188126E}" srcOrd="0" destOrd="0" presId="urn:microsoft.com/office/officeart/2008/layout/VerticalCurvedList"/>
    <dgm:cxn modelId="{DD34764D-590B-470F-AAEC-3E11B9FFA330}" type="presOf" srcId="{D8063049-7493-41D4-B1CC-A03AC1B1AFDC}" destId="{A3A1828A-5BAC-4CDF-857D-E63C7B7E8AB5}" srcOrd="0" destOrd="0" presId="urn:microsoft.com/office/officeart/2008/layout/VerticalCurvedList"/>
    <dgm:cxn modelId="{E97D67C7-F208-4766-A435-AACF245017E7}" srcId="{3E98D307-BFAA-4D97-9DC9-EE6AB3EA965A}" destId="{35C7B276-D57D-4FF4-8F0C-B99055EA1493}" srcOrd="5" destOrd="0" parTransId="{CF2AC14E-E4E2-4BED-9076-281CA7F4EEC5}" sibTransId="{DA374BE0-E313-4613-9F6C-6C2209C0AFB8}"/>
    <dgm:cxn modelId="{14F6BDA0-7948-4C2E-9EE1-95BD4C537E47}" type="presOf" srcId="{35C7B276-D57D-4FF4-8F0C-B99055EA1493}" destId="{5D258652-4E3B-4E1F-B2E2-09FCD546A71D}" srcOrd="0" destOrd="0" presId="urn:microsoft.com/office/officeart/2008/layout/VerticalCurvedList"/>
    <dgm:cxn modelId="{83993331-3674-48CE-9315-AB929CB848A6}" type="presOf" srcId="{FC0669D5-0C79-403E-9A37-22B82EF431F3}" destId="{6B3429D0-EC84-4559-A020-9958EE133556}" srcOrd="0" destOrd="0" presId="urn:microsoft.com/office/officeart/2008/layout/VerticalCurvedList"/>
    <dgm:cxn modelId="{3216D285-2A3B-4E53-A544-B8A20A69AEDB}" type="presParOf" srcId="{A24993A5-09A1-4606-8F8F-E2AF83CAF228}" destId="{4D7D7840-B450-40E7-A3DE-2C1D4D688B1D}" srcOrd="0" destOrd="0" presId="urn:microsoft.com/office/officeart/2008/layout/VerticalCurvedList"/>
    <dgm:cxn modelId="{2A455801-4DAC-4ADD-B75C-323D340E2CAC}" type="presParOf" srcId="{4D7D7840-B450-40E7-A3DE-2C1D4D688B1D}" destId="{E69E6944-C286-44AE-A654-37685EAD0437}" srcOrd="0" destOrd="0" presId="urn:microsoft.com/office/officeart/2008/layout/VerticalCurvedList"/>
    <dgm:cxn modelId="{41E9EDD4-440F-48C2-BA16-845610934BA8}" type="presParOf" srcId="{E69E6944-C286-44AE-A654-37685EAD0437}" destId="{7362187E-9D45-4835-854E-8A6DEC0AC8E4}" srcOrd="0" destOrd="0" presId="urn:microsoft.com/office/officeart/2008/layout/VerticalCurvedList"/>
    <dgm:cxn modelId="{3BD71325-2391-41E7-88F0-13D58AA15212}" type="presParOf" srcId="{E69E6944-C286-44AE-A654-37685EAD0437}" destId="{6B3429D0-EC84-4559-A020-9958EE133556}" srcOrd="1" destOrd="0" presId="urn:microsoft.com/office/officeart/2008/layout/VerticalCurvedList"/>
    <dgm:cxn modelId="{D741F566-7F71-44BC-B244-C12A3CA06320}" type="presParOf" srcId="{E69E6944-C286-44AE-A654-37685EAD0437}" destId="{E404C859-35E4-40BB-99F9-B59523889CC4}" srcOrd="2" destOrd="0" presId="urn:microsoft.com/office/officeart/2008/layout/VerticalCurvedList"/>
    <dgm:cxn modelId="{2E0B42D3-CA10-4018-AE35-B3464571B45C}" type="presParOf" srcId="{E69E6944-C286-44AE-A654-37685EAD0437}" destId="{2E7421C1-6512-4BD3-B933-9D412280161F}" srcOrd="3" destOrd="0" presId="urn:microsoft.com/office/officeart/2008/layout/VerticalCurvedList"/>
    <dgm:cxn modelId="{0488AAFF-527F-4157-A94A-65B324382F4F}" type="presParOf" srcId="{4D7D7840-B450-40E7-A3DE-2C1D4D688B1D}" destId="{A3A1828A-5BAC-4CDF-857D-E63C7B7E8AB5}" srcOrd="1" destOrd="0" presId="urn:microsoft.com/office/officeart/2008/layout/VerticalCurvedList"/>
    <dgm:cxn modelId="{308A1FC9-76D2-408F-BE38-15955BED186B}" type="presParOf" srcId="{4D7D7840-B450-40E7-A3DE-2C1D4D688B1D}" destId="{B4E001EC-086C-4453-A7B9-E80493939179}" srcOrd="2" destOrd="0" presId="urn:microsoft.com/office/officeart/2008/layout/VerticalCurvedList"/>
    <dgm:cxn modelId="{43492CC5-B8D5-4EA2-9DEE-204DDEBF1790}" type="presParOf" srcId="{B4E001EC-086C-4453-A7B9-E80493939179}" destId="{4E8CD58F-CE7C-470B-9F45-158ACC199ACB}" srcOrd="0" destOrd="0" presId="urn:microsoft.com/office/officeart/2008/layout/VerticalCurvedList"/>
    <dgm:cxn modelId="{F48DE1C9-40C0-4ECE-935B-D155427E7C8C}" type="presParOf" srcId="{4D7D7840-B450-40E7-A3DE-2C1D4D688B1D}" destId="{7E4A3C0E-4364-4C20-890D-B0880188126E}" srcOrd="3" destOrd="0" presId="urn:microsoft.com/office/officeart/2008/layout/VerticalCurvedList"/>
    <dgm:cxn modelId="{267E0F72-2B36-450D-95F4-385698A24B7B}" type="presParOf" srcId="{4D7D7840-B450-40E7-A3DE-2C1D4D688B1D}" destId="{781B1148-53F2-4412-91DD-FC1DD5AD0AA1}" srcOrd="4" destOrd="0" presId="urn:microsoft.com/office/officeart/2008/layout/VerticalCurvedList"/>
    <dgm:cxn modelId="{5197543F-D02E-4989-B151-31275C3BF947}" type="presParOf" srcId="{781B1148-53F2-4412-91DD-FC1DD5AD0AA1}" destId="{F13D12CB-5D22-4CE1-8F58-1B80E254213C}" srcOrd="0" destOrd="0" presId="urn:microsoft.com/office/officeart/2008/layout/VerticalCurvedList"/>
    <dgm:cxn modelId="{A4D28A05-4C06-48D0-9D7A-732B02FE5E03}" type="presParOf" srcId="{4D7D7840-B450-40E7-A3DE-2C1D4D688B1D}" destId="{39CD3B47-20F3-4C3B-9624-C79AE318C33E}" srcOrd="5" destOrd="0" presId="urn:microsoft.com/office/officeart/2008/layout/VerticalCurvedList"/>
    <dgm:cxn modelId="{EC21FF3E-33EE-4161-8F37-D3148984B7A2}" type="presParOf" srcId="{4D7D7840-B450-40E7-A3DE-2C1D4D688B1D}" destId="{4C7EC341-B192-47CD-9882-EE1F8C34CF3E}" srcOrd="6" destOrd="0" presId="urn:microsoft.com/office/officeart/2008/layout/VerticalCurvedList"/>
    <dgm:cxn modelId="{0FE0EFF6-4F6C-466E-B069-7CFD6C3EF1E6}" type="presParOf" srcId="{4C7EC341-B192-47CD-9882-EE1F8C34CF3E}" destId="{AE6BA8CF-C5F4-456D-AC7D-DD2FF229B17E}" srcOrd="0" destOrd="0" presId="urn:microsoft.com/office/officeart/2008/layout/VerticalCurvedList"/>
    <dgm:cxn modelId="{4FBBB3A3-EEA8-4798-A9AE-A5FD5B793CDA}" type="presParOf" srcId="{4D7D7840-B450-40E7-A3DE-2C1D4D688B1D}" destId="{0B4BA917-B8FA-4108-A2CE-DC4234EA5DBC}" srcOrd="7" destOrd="0" presId="urn:microsoft.com/office/officeart/2008/layout/VerticalCurvedList"/>
    <dgm:cxn modelId="{095260F2-731F-455D-A6F6-242493068FD6}" type="presParOf" srcId="{4D7D7840-B450-40E7-A3DE-2C1D4D688B1D}" destId="{A34C3366-05B7-48AE-B501-ABCB8C46C92E}" srcOrd="8" destOrd="0" presId="urn:microsoft.com/office/officeart/2008/layout/VerticalCurvedList"/>
    <dgm:cxn modelId="{8E900277-76E7-478A-9930-BDC10CCBB618}" type="presParOf" srcId="{A34C3366-05B7-48AE-B501-ABCB8C46C92E}" destId="{BED6E614-F0FC-4C19-98E3-4A2D72A8AF6E}" srcOrd="0" destOrd="0" presId="urn:microsoft.com/office/officeart/2008/layout/VerticalCurvedList"/>
    <dgm:cxn modelId="{4EAC8138-A684-4594-91A0-680CBAC4D40F}" type="presParOf" srcId="{4D7D7840-B450-40E7-A3DE-2C1D4D688B1D}" destId="{9429B1B0-9ADA-482C-8D71-94DCAC248293}" srcOrd="9" destOrd="0" presId="urn:microsoft.com/office/officeart/2008/layout/VerticalCurvedList"/>
    <dgm:cxn modelId="{4E44D4FD-21C0-45B8-A94E-CEC527BCC77E}" type="presParOf" srcId="{4D7D7840-B450-40E7-A3DE-2C1D4D688B1D}" destId="{E62D8247-F382-452A-8D32-212B2A432E8F}" srcOrd="10" destOrd="0" presId="urn:microsoft.com/office/officeart/2008/layout/VerticalCurvedList"/>
    <dgm:cxn modelId="{22D0F162-AD5F-4A1E-8BD7-33ED3395DB73}" type="presParOf" srcId="{E62D8247-F382-452A-8D32-212B2A432E8F}" destId="{532E6077-437B-4824-9137-6E8B7897CCAD}" srcOrd="0" destOrd="0" presId="urn:microsoft.com/office/officeart/2008/layout/VerticalCurvedList"/>
    <dgm:cxn modelId="{D191BF2E-A839-41CA-9D23-B9D10A098C96}" type="presParOf" srcId="{4D7D7840-B450-40E7-A3DE-2C1D4D688B1D}" destId="{5D258652-4E3B-4E1F-B2E2-09FCD546A71D}" srcOrd="11" destOrd="0" presId="urn:microsoft.com/office/officeart/2008/layout/VerticalCurvedList"/>
    <dgm:cxn modelId="{39E819CE-2EA1-43E9-86F2-A6877C95FCC7}" type="presParOf" srcId="{4D7D7840-B450-40E7-A3DE-2C1D4D688B1D}" destId="{1A9175F9-94B0-4FAB-B576-39935A7159AB}" srcOrd="12" destOrd="0" presId="urn:microsoft.com/office/officeart/2008/layout/VerticalCurvedList"/>
    <dgm:cxn modelId="{A16FE658-EAB9-4D3C-BF63-BC5465A69A1F}" type="presParOf" srcId="{1A9175F9-94B0-4FAB-B576-39935A7159AB}" destId="{2747CABD-D16B-4B1D-A96A-F7FC861BBE29}"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322492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648565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224288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4487157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2548781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137856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1532580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4486520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8536595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0725546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974981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4595467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167362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5010589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4680923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5610145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2539496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cmblog.pl/terapie-naturalne/techniki-masazu-leczniczego/" TargetMode="External"/><Relationship Id="rId3" Type="http://schemas.openxmlformats.org/officeDocument/2006/relationships/hyperlink" Target="https://sanatoria.medme.pl/zabieg/techniki-wykonywania-masazu-klasycznego-jakie-maja-zastosowanie" TargetMode="External"/><Relationship Id="rId7" Type="http://schemas.openxmlformats.org/officeDocument/2006/relationships/hyperlink" Target="https://goyahomespa.pl/techniki-masazu-klasycznego-czyli-co-cie-czeka-na-masazu/" TargetMode="External"/><Relationship Id="rId2" Type="http://schemas.openxmlformats.org/officeDocument/2006/relationships/hyperlink" Target="https://masajka.wroclaw.pl/techniki-masazu-klasycznego-2/" TargetMode="External"/><Relationship Id="rId1" Type="http://schemas.openxmlformats.org/officeDocument/2006/relationships/slideLayout" Target="../slideLayouts/slideLayout2.xml"/><Relationship Id="rId6" Type="http://schemas.openxmlformats.org/officeDocument/2006/relationships/hyperlink" Target="https://seo4u.eu/techniki-masazu-klasycznego/" TargetMode="External"/><Relationship Id="rId11" Type="http://schemas.openxmlformats.org/officeDocument/2006/relationships/hyperlink" Target="https://stylzycia.radiozet.pl/Uroda/Pielegnacja/Masaz-klasyczny-jak-dziala-zastosowanie-jak-wyglada-10431" TargetMode="External"/><Relationship Id="rId5" Type="http://schemas.openxmlformats.org/officeDocument/2006/relationships/hyperlink" Target="https://www.youtube.com/watch?v=_0rai2DniWU" TargetMode="External"/><Relationship Id="rId10" Type="http://schemas.openxmlformats.org/officeDocument/2006/relationships/hyperlink" Target="https://fizjoplaner.pl/masaz-klasyczny-0.html" TargetMode="External"/><Relationship Id="rId4" Type="http://schemas.openxmlformats.org/officeDocument/2006/relationships/hyperlink" Target="https://www.poradnikzdrowie.pl/regeneracja/odnowa-i-spa/masaz-klasyczny-techniki-co-warto-wiedziec-o-tym-rodzaju-masazu-aa-E76v-nFmm-jaXC.html" TargetMode="External"/><Relationship Id="rId9" Type="http://schemas.openxmlformats.org/officeDocument/2006/relationships/hyperlink" Target="https://www.medonet.pl/zdrowie,masaz-klasyczny---na-czym-polega--dzialanie--wskazania--techniki-,artykul,1731441.html" TargetMode="Externa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7.svg"/><Relationship Id="rId7" Type="http://schemas.openxmlformats.org/officeDocument/2006/relationships/diagramColors" Target="../diagrams/colors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7" name="Rectangle 136">
            <a:extLst>
              <a:ext uri="{FF2B5EF4-FFF2-40B4-BE49-F238E27FC236}">
                <a16:creationId xmlns=""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71424E59-C207-4CD6-8833-3AE780C449A5}"/>
              </a:ext>
            </a:extLst>
          </p:cNvPr>
          <p:cNvSpPr>
            <a:spLocks noGrp="1"/>
          </p:cNvSpPr>
          <p:nvPr>
            <p:ph type="ctrTitle"/>
          </p:nvPr>
        </p:nvSpPr>
        <p:spPr>
          <a:xfrm>
            <a:off x="244700" y="863695"/>
            <a:ext cx="3390869" cy="3779995"/>
          </a:xfrm>
        </p:spPr>
        <p:txBody>
          <a:bodyPr anchor="ctr">
            <a:normAutofit/>
          </a:bodyPr>
          <a:lstStyle/>
          <a:p>
            <a:pPr lvl="0"/>
            <a:r>
              <a:rPr lang="pl-PL" sz="2400" dirty="0" smtClean="0"/>
              <a:t>Techniki masażu klasycznego</a:t>
            </a:r>
            <a:endParaRPr lang="pl-PL" sz="2400" dirty="0"/>
          </a:p>
        </p:txBody>
      </p:sp>
      <p:sp>
        <p:nvSpPr>
          <p:cNvPr id="139" name="Rectangle 138">
            <a:extLst>
              <a:ext uri="{FF2B5EF4-FFF2-40B4-BE49-F238E27FC236}">
                <a16:creationId xmlns=""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Obraz 2"/>
          <p:cNvPicPr>
            <a:picLocks noChangeAspect="1"/>
          </p:cNvPicPr>
          <p:nvPr/>
        </p:nvPicPr>
        <p:blipFill>
          <a:blip r:embed="rId2" cstate="print"/>
          <a:stretch>
            <a:fillRect/>
          </a:stretch>
        </p:blipFill>
        <p:spPr>
          <a:xfrm>
            <a:off x="3764140" y="548639"/>
            <a:ext cx="8427860" cy="6309361"/>
          </a:xfrm>
          <a:prstGeom prst="rect">
            <a:avLst/>
          </a:prstGeom>
        </p:spPr>
      </p:pic>
      <p:pic>
        <p:nvPicPr>
          <p:cNvPr id="7" name="Picture 2" descr="EOG logo"/>
          <p:cNvPicPr>
            <a:picLocks noChangeAspect="1" noChangeArrowheads="1"/>
          </p:cNvPicPr>
          <p:nvPr/>
        </p:nvPicPr>
        <p:blipFill>
          <a:blip r:embed="rId3" cstate="print"/>
          <a:srcRect/>
          <a:stretch>
            <a:fillRect/>
          </a:stretch>
        </p:blipFill>
        <p:spPr bwMode="auto">
          <a:xfrm>
            <a:off x="10679209" y="377678"/>
            <a:ext cx="1279159" cy="896329"/>
          </a:xfrm>
          <a:prstGeom prst="rect">
            <a:avLst/>
          </a:prstGeom>
          <a:noFill/>
        </p:spPr>
      </p:pic>
    </p:spTree>
    <p:extLst>
      <p:ext uri="{BB962C8B-B14F-4D97-AF65-F5344CB8AC3E}">
        <p14:creationId xmlns="" xmlns:p14="http://schemas.microsoft.com/office/powerpoint/2010/main" val="2514764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81">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83">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190186" y="1642648"/>
            <a:ext cx="5978673"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pl-PL" dirty="0" err="1">
                <a:solidFill>
                  <a:schemeClr val="tx1">
                    <a:lumMod val="75000"/>
                    <a:lumOff val="25000"/>
                  </a:schemeClr>
                </a:solidFill>
              </a:rPr>
              <a:t>E</a:t>
            </a:r>
            <a:r>
              <a:rPr lang="en-US" dirty="0" err="1" smtClean="0">
                <a:solidFill>
                  <a:schemeClr val="tx1">
                    <a:lumMod val="75000"/>
                    <a:lumOff val="25000"/>
                  </a:schemeClr>
                </a:solidFill>
              </a:rPr>
              <a:t>waluacja</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cstate="print"/>
          <a:stretch>
            <a:fillRect/>
          </a:stretch>
        </p:blipFill>
        <p:spPr>
          <a:xfrm>
            <a:off x="269212" y="2191288"/>
            <a:ext cx="4483053" cy="2988702"/>
          </a:xfrm>
          <a:prstGeom prst="rect">
            <a:avLst/>
          </a:prstGeom>
        </p:spPr>
      </p:pic>
    </p:spTree>
    <p:extLst>
      <p:ext uri="{BB962C8B-B14F-4D97-AF65-F5344CB8AC3E}">
        <p14:creationId xmlns="" xmlns:p14="http://schemas.microsoft.com/office/powerpoint/2010/main" val="99785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2987D6F4-EC95-4EF1-A8AD-4B70386C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 xmlns:a16="http://schemas.microsoft.com/office/drawing/2014/main" id="{F5F792DF-9D0A-4DB6-9A9E-7312F5A7E8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 xmlns:a16="http://schemas.microsoft.com/office/drawing/2014/main" id="{B86486F2-A5D3-46B6-AB6E-1EEA77166B14}"/>
              </a:ext>
            </a:extLst>
          </p:cNvPr>
          <p:cNvGraphicFramePr/>
          <p:nvPr>
            <p:extLst>
              <p:ext uri="{D42A27DB-BD31-4B8C-83A1-F6EECF244321}">
                <p14:modId xmlns="" xmlns:p14="http://schemas.microsoft.com/office/powerpoint/2010/main" val="4131592897"/>
              </p:ext>
            </p:extLst>
          </p:nvPr>
        </p:nvGraphicFramePr>
        <p:xfrm>
          <a:off x="6698213" y="1199074"/>
          <a:ext cx="2542591"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a 2" descr="Stoper 75% z wypełnieniem pełnym">
            <a:extLst>
              <a:ext uri="{FF2B5EF4-FFF2-40B4-BE49-F238E27FC236}">
                <a16:creationId xmlns="" xmlns:a16="http://schemas.microsoft.com/office/drawing/2014/main" id="{4C46D956-715C-4330-9092-A3625E8D2627}"/>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2069801" y="1976437"/>
            <a:ext cx="2905125" cy="2905125"/>
          </a:xfrm>
          <a:prstGeom prst="rect">
            <a:avLst/>
          </a:prstGeom>
        </p:spPr>
      </p:pic>
    </p:spTree>
    <p:extLst>
      <p:ext uri="{BB962C8B-B14F-4D97-AF65-F5344CB8AC3E}">
        <p14:creationId xmlns="" xmlns:p14="http://schemas.microsoft.com/office/powerpoint/2010/main" val="369088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310270"/>
            <a:ext cx="7221687" cy="1188720"/>
          </a:xfrm>
        </p:spPr>
        <p:txBody>
          <a:bodyPr>
            <a:normAutofit/>
          </a:bodyPr>
          <a:lstStyle/>
          <a:p>
            <a:r>
              <a:rPr lang="pl-PL" sz="2500" dirty="0"/>
              <a:t>Wprowadzenie do zagadnienia WQ</a:t>
            </a:r>
          </a:p>
        </p:txBody>
      </p:sp>
      <p:sp>
        <p:nvSpPr>
          <p:cNvPr id="193" name="Rectangle 19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Prostokąt 5">
            <a:extLst>
              <a:ext uri="{FF2B5EF4-FFF2-40B4-BE49-F238E27FC236}">
                <a16:creationId xmlns="" xmlns:a16="http://schemas.microsoft.com/office/drawing/2014/main" id="{FA558A53-B895-4B14-8280-CF6568534128}"/>
              </a:ext>
            </a:extLst>
          </p:cNvPr>
          <p:cNvSpPr/>
          <p:nvPr/>
        </p:nvSpPr>
        <p:spPr>
          <a:xfrm>
            <a:off x="1294755" y="2140021"/>
            <a:ext cx="9602502" cy="923330"/>
          </a:xfrm>
          <a:prstGeom prst="rect">
            <a:avLst/>
          </a:prstGeom>
          <a:noFill/>
        </p:spPr>
        <p:txBody>
          <a:bodyPr wrap="none" lIns="91440" tIns="45720" rIns="91440" bIns="45720">
            <a:spAutoFit/>
          </a:bodyPr>
          <a:lstStyle/>
          <a:p>
            <a:pPr algn="ctr"/>
            <a:r>
              <a:rPr lang="pl-PL" sz="5400" b="1" cap="none" spc="0" dirty="0" smtClean="0">
                <a:ln w="22225">
                  <a:solidFill>
                    <a:schemeClr val="accent2"/>
                  </a:solidFill>
                  <a:prstDash val="solid"/>
                </a:ln>
                <a:solidFill>
                  <a:schemeClr val="accent2">
                    <a:lumMod val="40000"/>
                    <a:lumOff val="60000"/>
                  </a:schemeClr>
                </a:solidFill>
                <a:effectLst/>
              </a:rPr>
              <a:t>Techniki masażu klasycznego</a:t>
            </a:r>
            <a:endParaRPr lang="pl-PL" sz="5400" b="1" cap="none" spc="0" dirty="0">
              <a:ln w="22225">
                <a:solidFill>
                  <a:schemeClr val="accent2"/>
                </a:solidFill>
                <a:prstDash val="solid"/>
              </a:ln>
              <a:solidFill>
                <a:schemeClr val="accent2">
                  <a:lumMod val="40000"/>
                  <a:lumOff val="60000"/>
                </a:schemeClr>
              </a:solidFill>
              <a:effectLst/>
            </a:endParaRPr>
          </a:p>
        </p:txBody>
      </p:sp>
      <p:sp>
        <p:nvSpPr>
          <p:cNvPr id="10" name="Tytuł 1">
            <a:extLst>
              <a:ext uri="{FF2B5EF4-FFF2-40B4-BE49-F238E27FC236}">
                <a16:creationId xmlns="" xmlns:a16="http://schemas.microsoft.com/office/drawing/2014/main" id="{2E85992C-D240-4AA3-9E69-1F72530E6670}"/>
              </a:ext>
            </a:extLst>
          </p:cNvPr>
          <p:cNvSpPr txBox="1">
            <a:spLocks/>
          </p:cNvSpPr>
          <p:nvPr/>
        </p:nvSpPr>
        <p:spPr>
          <a:xfrm>
            <a:off x="5418804" y="2587508"/>
            <a:ext cx="7221687" cy="1188720"/>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pl-PL" sz="2500" dirty="0"/>
          </a:p>
        </p:txBody>
      </p:sp>
    </p:spTree>
    <p:extLst>
      <p:ext uri="{BB962C8B-B14F-4D97-AF65-F5344CB8AC3E}">
        <p14:creationId xmlns="" xmlns:p14="http://schemas.microsoft.com/office/powerpoint/2010/main" val="187923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598610"/>
          </a:xfrm>
        </p:spPr>
        <p:txBody>
          <a:bodyPr vert="horz" lIns="91440" tIns="45720" rIns="91440" bIns="45720" rtlCol="0" anchor="b">
            <a:normAutofit/>
          </a:bodyPr>
          <a:lstStyle/>
          <a:p>
            <a:r>
              <a:rPr lang="pl-PL" sz="2600" b="0" kern="1200" cap="all" dirty="0" smtClean="0">
                <a:solidFill>
                  <a:schemeClr val="tx1">
                    <a:lumMod val="75000"/>
                    <a:lumOff val="25000"/>
                  </a:schemeClr>
                </a:solidFill>
                <a:latin typeface="+mj-lt"/>
                <a:ea typeface="+mj-ea"/>
                <a:cs typeface="+mj-cs"/>
              </a:rPr>
              <a:t>Masaż klasyczny</a:t>
            </a:r>
            <a:endParaRPr lang="en-US" sz="2600" b="0" kern="1200" cap="all" dirty="0">
              <a:solidFill>
                <a:schemeClr val="tx1">
                  <a:lumMod val="75000"/>
                  <a:lumOff val="25000"/>
                </a:schemeClr>
              </a:solidFill>
              <a:latin typeface="+mj-lt"/>
              <a:ea typeface="+mj-ea"/>
              <a:cs typeface="+mj-cs"/>
            </a:endParaRPr>
          </a:p>
        </p:txBody>
      </p:sp>
      <p:sp>
        <p:nvSpPr>
          <p:cNvPr id="17" name="Rectangle 1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8013433" y="1300766"/>
            <a:ext cx="3568661" cy="5370490"/>
          </a:xfrm>
          <a:prstGeom prst="rect">
            <a:avLst/>
          </a:prstGeom>
        </p:spPr>
        <p:txBody>
          <a:bodyPr vert="horz" lIns="91440" tIns="45720" rIns="91440" bIns="45720" rtlCol="0" anchor="ctr">
            <a:normAutofit fontScale="92500" lnSpcReduction="20000"/>
          </a:bodyPr>
          <a:lstStyle/>
          <a:p>
            <a:pPr defTabSz="457200">
              <a:lnSpc>
                <a:spcPct val="90000"/>
              </a:lnSpc>
              <a:spcBef>
                <a:spcPct val="20000"/>
              </a:spcBef>
              <a:spcAft>
                <a:spcPts val="600"/>
              </a:spcAft>
              <a:buClr>
                <a:schemeClr val="accent1"/>
              </a:buClr>
              <a:buSzPct val="92000"/>
            </a:pPr>
            <a:r>
              <a:rPr lang="pl-PL" sz="1600" dirty="0"/>
              <a:t>Masaż klasyczny ludzkość stosowała już 3000 lat temu. Wszystko zaczęło się w Chinach, gdzie masaż klasyczny zaczęto wykonywać jako instynktowny sposób nie tylko na odprężenie, ale i różne dolegliwości. Dzisiaj masaż klasyczny należy do najbardziej popularnych zabiegów i stał się podwaliną wielu innych metod masowania. Choć masaż klasyczny, jak wskazuje "The </a:t>
            </a:r>
            <a:r>
              <a:rPr lang="pl-PL" sz="1600" dirty="0" err="1"/>
              <a:t>Cong-Fou</a:t>
            </a:r>
            <a:r>
              <a:rPr lang="pl-PL" sz="1600" dirty="0"/>
              <a:t> of the Tao-</a:t>
            </a:r>
            <a:r>
              <a:rPr lang="pl-PL" sz="1600" dirty="0" err="1"/>
              <a:t>Tse</a:t>
            </a:r>
            <a:r>
              <a:rPr lang="pl-PL" sz="1600" dirty="0"/>
              <a:t>", książka, w której po raz pierwszy wspomniano o tego rodzaju technikach, narodził się w Chinach, to i sam Hipokrates w Grecji polecał „tarcie” jako metodę leczenia chorób. Masaż klasyczny przetrwał średniowiecze dzięki... Kościołowi katolickiemu, ponieważ to właśnie zakonnice stosowały tego rodzaju zabiegi, by pomóc chorym pozostającym pod ich opieką. Dziś często tę metodę nazywa się masażem klasycznym szwedzkim, gdyż do jej rozwoju bardzo przyczynił się pochodzący z tego kraju lekarz Per Henrik Ling. Jednak to Holendrowi Johanowi </a:t>
            </a:r>
            <a:r>
              <a:rPr lang="pl-PL" sz="1600" dirty="0" err="1"/>
              <a:t>Mezgerowi</a:t>
            </a:r>
            <a:r>
              <a:rPr lang="pl-PL" sz="1600" dirty="0"/>
              <a:t> zawdzięczamy naukowy rozwój tej techniki masażu.</a:t>
            </a:r>
            <a:endParaRPr lang="en-US" sz="1700" dirty="0">
              <a:solidFill>
                <a:schemeClr val="tx1">
                  <a:lumMod val="75000"/>
                  <a:lumOff val="25000"/>
                </a:schemeClr>
              </a:solidFill>
            </a:endParaRPr>
          </a:p>
        </p:txBody>
      </p:sp>
      <p:pic>
        <p:nvPicPr>
          <p:cNvPr id="3" name="Obraz 2"/>
          <p:cNvPicPr>
            <a:picLocks noChangeAspect="1"/>
          </p:cNvPicPr>
          <p:nvPr/>
        </p:nvPicPr>
        <p:blipFill>
          <a:blip r:embed="rId2" cstate="print"/>
          <a:stretch>
            <a:fillRect/>
          </a:stretch>
        </p:blipFill>
        <p:spPr>
          <a:xfrm>
            <a:off x="0" y="1120461"/>
            <a:ext cx="6270478" cy="4353059"/>
          </a:xfrm>
          <a:prstGeom prst="rect">
            <a:avLst/>
          </a:prstGeom>
        </p:spPr>
      </p:pic>
    </p:spTree>
    <p:extLst>
      <p:ext uri="{BB962C8B-B14F-4D97-AF65-F5344CB8AC3E}">
        <p14:creationId xmlns="" xmlns:p14="http://schemas.microsoft.com/office/powerpoint/2010/main" val="5556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Techniki masażu klasycznego</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smtClean="0"/>
              <a:t>Techniki </a:t>
            </a:r>
            <a:r>
              <a:rPr lang="pl-PL" sz="1400" dirty="0"/>
              <a:t>masażu klasycznego dzielimy na pięć podstawowych ruchów jakie wykonujemy podczas masażu. Należą do nich głaskanie, rozcieranie, ugniatanie, oklepywanie i </a:t>
            </a:r>
            <a:r>
              <a:rPr lang="pl-PL" sz="1400" dirty="0" err="1"/>
              <a:t>wibrajca</a:t>
            </a:r>
            <a:r>
              <a:rPr lang="pl-PL" sz="1400" dirty="0"/>
              <a:t>. Wszystkie techniki masażu klasycznego wykonujemy zgodnie z kierunkiem przepływu krwi żylnej. Każdą z technik wykonujemy przynajmniej dwa razy. Masaż w zależności od części ciała nie powinien trwać krócej niż 10 minut. </a:t>
            </a:r>
          </a:p>
        </p:txBody>
      </p:sp>
    </p:spTree>
    <p:extLst>
      <p:ext uri="{BB962C8B-B14F-4D97-AF65-F5344CB8AC3E}">
        <p14:creationId xmlns="" xmlns:p14="http://schemas.microsoft.com/office/powerpoint/2010/main" val="246538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GŁASKANIE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Techniką masażu klasycznego, którą każdy terapeuta zaczyna i kończy masaż jest głaskanie. Polega ono na lekkich, miarowych ruchach dłonią, która przystosowuje się do zarysów i kształtu masowanego ciała. W zależności od siły nacisku dzielimy je na powierzchowne i głębokie. Zadaniem tej najczęściej stosowanej techniki jest usunięcie złuszczonego naskórka i wydzielin skóry, oraz przesunięcie krwi żylnej i chłonki w kierunku serca. Dzięki temu nasza skóra jest lepiej odżywiona, ustępują zastoje i obrzęki.</a:t>
            </a:r>
          </a:p>
        </p:txBody>
      </p:sp>
      <p:pic>
        <p:nvPicPr>
          <p:cNvPr id="3" name="Obraz 2"/>
          <p:cNvPicPr>
            <a:picLocks noChangeAspect="1"/>
          </p:cNvPicPr>
          <p:nvPr/>
        </p:nvPicPr>
        <p:blipFill>
          <a:blip r:embed="rId2" cstate="print"/>
          <a:stretch>
            <a:fillRect/>
          </a:stretch>
        </p:blipFill>
        <p:spPr>
          <a:xfrm>
            <a:off x="406361" y="1575588"/>
            <a:ext cx="7171997" cy="4780136"/>
          </a:xfrm>
          <a:prstGeom prst="rect">
            <a:avLst/>
          </a:prstGeom>
        </p:spPr>
      </p:pic>
    </p:spTree>
    <p:extLst>
      <p:ext uri="{BB962C8B-B14F-4D97-AF65-F5344CB8AC3E}">
        <p14:creationId xmlns="" xmlns:p14="http://schemas.microsoft.com/office/powerpoint/2010/main" val="306712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err="1" smtClean="0">
                <a:solidFill>
                  <a:schemeClr val="tx1">
                    <a:lumMod val="75000"/>
                    <a:lumOff val="25000"/>
                  </a:schemeClr>
                </a:solidFill>
              </a:rPr>
              <a:t>rOZCIERANIE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Drugą z technik masażu klasycznego jest rozcieranie. Używając ruchów posuwisto-kolistych przesuwamy głębiej położone warstwy.  Charakterystyczne dla tej techniki masażu klasycznego jest wytworzenie ciepła a co za tym idzie poprawie ukrwienia i odżywienia tkanek masowanych. Jednym z zadań rozcierania jest również rozdrabnianie i przemieszczanie wysięków i obrzęków oraz praca ze zrostami i bliznami. </a:t>
            </a:r>
          </a:p>
        </p:txBody>
      </p:sp>
      <p:pic>
        <p:nvPicPr>
          <p:cNvPr id="5" name="Obraz 4"/>
          <p:cNvPicPr>
            <a:picLocks noChangeAspect="1"/>
          </p:cNvPicPr>
          <p:nvPr/>
        </p:nvPicPr>
        <p:blipFill>
          <a:blip r:embed="rId2" cstate="print"/>
          <a:stretch>
            <a:fillRect/>
          </a:stretch>
        </p:blipFill>
        <p:spPr>
          <a:xfrm>
            <a:off x="525774" y="1313251"/>
            <a:ext cx="6624839" cy="4392556"/>
          </a:xfrm>
          <a:prstGeom prst="rect">
            <a:avLst/>
          </a:prstGeom>
        </p:spPr>
      </p:pic>
    </p:spTree>
    <p:extLst>
      <p:ext uri="{BB962C8B-B14F-4D97-AF65-F5344CB8AC3E}">
        <p14:creationId xmlns="" xmlns:p14="http://schemas.microsoft.com/office/powerpoint/2010/main" val="86038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UGNIATANIE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Zaraz po rozcieraniu występuje technika masażu klasycznego zwana ugniataniem. Wykonywana na dużych partiach mięśniowych technika masażu klasycznego polega na uniesieniu, uciśnięciu oraz wyciśnięciu tkanki masowanej. Ugniatanie ma na celu przepchnięcie krwi i chłonki oraz substancji zużytych robiąc miejsce dla substancji odżywczych. Techniką tą pobudzamy włókna mięśniowe dzięki czemu sprawniej się kurczą i są lepiej odżywione. Stosując ugniatanie sprawiamy, że mięśnie po aktywności fizycznej szybciej się regenerują także wzrasta ich siła oraz wytrzymałość.</a:t>
            </a:r>
          </a:p>
        </p:txBody>
      </p:sp>
      <p:pic>
        <p:nvPicPr>
          <p:cNvPr id="3" name="Obraz 2"/>
          <p:cNvPicPr>
            <a:picLocks noChangeAspect="1"/>
          </p:cNvPicPr>
          <p:nvPr/>
        </p:nvPicPr>
        <p:blipFill>
          <a:blip r:embed="rId2" cstate="print"/>
          <a:stretch>
            <a:fillRect/>
          </a:stretch>
        </p:blipFill>
        <p:spPr>
          <a:xfrm>
            <a:off x="502276" y="1313251"/>
            <a:ext cx="6237936" cy="3887728"/>
          </a:xfrm>
          <a:prstGeom prst="rect">
            <a:avLst/>
          </a:prstGeom>
        </p:spPr>
      </p:pic>
    </p:spTree>
    <p:extLst>
      <p:ext uri="{BB962C8B-B14F-4D97-AF65-F5344CB8AC3E}">
        <p14:creationId xmlns="" xmlns:p14="http://schemas.microsoft.com/office/powerpoint/2010/main" val="338307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OKLEPYWANIE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Oklepywanie to krótkotrwałe i szybko następujące po sobie sprężyste uderzenia wywołujące silne przekrwienie oraz zmianę pobudliwości obwodowego układu nerwowego. Jest to technika masaży klasycznego która poprawia trofikę naszych mięśni, zmniejsza pobudliwość nerwową oraz ból neuralgiczny. W naszej pracy możemy stosować oklepywanie lekkie, średnie lub mocne. Wykorzystujemy do tego celu takie techniki jak oklepywanie miotełkowe, </a:t>
            </a:r>
            <a:r>
              <a:rPr lang="pl-PL" sz="1400" dirty="0" err="1"/>
              <a:t>łyżeczkowe</a:t>
            </a:r>
            <a:r>
              <a:rPr lang="pl-PL" sz="1400" dirty="0"/>
              <a:t>, </a:t>
            </a:r>
            <a:r>
              <a:rPr lang="pl-PL" sz="1400" dirty="0" err="1"/>
              <a:t>szczypcowe</a:t>
            </a:r>
            <a:r>
              <a:rPr lang="pl-PL" sz="1400" dirty="0"/>
              <a:t> i </a:t>
            </a:r>
            <a:r>
              <a:rPr lang="pl-PL" sz="1400" dirty="0" err="1"/>
              <a:t>piąstkowe</a:t>
            </a:r>
            <a:r>
              <a:rPr lang="pl-PL" sz="1400" dirty="0"/>
              <a:t>. </a:t>
            </a:r>
          </a:p>
        </p:txBody>
      </p:sp>
      <p:pic>
        <p:nvPicPr>
          <p:cNvPr id="3" name="Obraz 2"/>
          <p:cNvPicPr>
            <a:picLocks noChangeAspect="1"/>
          </p:cNvPicPr>
          <p:nvPr/>
        </p:nvPicPr>
        <p:blipFill>
          <a:blip r:embed="rId2" cstate="print"/>
          <a:stretch>
            <a:fillRect/>
          </a:stretch>
        </p:blipFill>
        <p:spPr>
          <a:xfrm>
            <a:off x="397678" y="1034942"/>
            <a:ext cx="7189363" cy="4788116"/>
          </a:xfrm>
          <a:prstGeom prst="rect">
            <a:avLst/>
          </a:prstGeom>
        </p:spPr>
      </p:pic>
    </p:spTree>
    <p:extLst>
      <p:ext uri="{BB962C8B-B14F-4D97-AF65-F5344CB8AC3E}">
        <p14:creationId xmlns="" xmlns:p14="http://schemas.microsoft.com/office/powerpoint/2010/main" val="37916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err="1" smtClean="0">
                <a:solidFill>
                  <a:schemeClr val="tx1">
                    <a:lumMod val="75000"/>
                    <a:lumOff val="25000"/>
                  </a:schemeClr>
                </a:solidFill>
              </a:rPr>
              <a:t>wIBRACJA</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Ostatnią techniką ale też najtrudniejszą do wykonania przez fizjoterapeutę jest wibracja. Polega ona na przekazywaniu drgań pochodzących z ręki masażysty wprowadzając masowaną część w rytmiczne drgania. Po zastosowaniu tej techniki masażu klasycznego następuje obniżenie pobudliwości mięśniowej oraz pobudzenie włókien mięśniowych zwiększając ich sprawność czynnościową. Zaletą oklepywania jest również przyspieszenie przemiany materii. </a:t>
            </a:r>
          </a:p>
        </p:txBody>
      </p:sp>
      <p:pic>
        <p:nvPicPr>
          <p:cNvPr id="3" name="Obraz 2"/>
          <p:cNvPicPr>
            <a:picLocks noChangeAspect="1"/>
          </p:cNvPicPr>
          <p:nvPr/>
        </p:nvPicPr>
        <p:blipFill>
          <a:blip r:embed="rId2" cstate="print"/>
          <a:stretch>
            <a:fillRect/>
          </a:stretch>
        </p:blipFill>
        <p:spPr>
          <a:xfrm>
            <a:off x="0" y="1661375"/>
            <a:ext cx="7424346" cy="3617102"/>
          </a:xfrm>
          <a:prstGeom prst="rect">
            <a:avLst/>
          </a:prstGeom>
        </p:spPr>
      </p:pic>
    </p:spTree>
    <p:extLst>
      <p:ext uri="{BB962C8B-B14F-4D97-AF65-F5344CB8AC3E}">
        <p14:creationId xmlns="" xmlns:p14="http://schemas.microsoft.com/office/powerpoint/2010/main" val="33239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Jego celem jest zapoznanie uczniów z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technikami stosowanymi w masażu klasycznym. Masaż klasyczny to najbardziej popularna forma stosowania masażu leczniczego, a zarazem najbardziej skuteczna w usuwaniu i zapobieganiu różnorakich dolegliwości bólowych układu </a:t>
            </a:r>
            <a:r>
              <a:rPr lang="pl-PL" sz="1600" dirty="0" err="1" smtClean="0">
                <a:effectLst/>
                <a:latin typeface="Calibri" panose="020F0502020204030204" pitchFamily="34" charset="0"/>
                <a:ea typeface="Calibri" panose="020F0502020204030204" pitchFamily="34" charset="0"/>
                <a:cs typeface="Times New Roman" panose="02020603050405020304" pitchFamily="18" charset="0"/>
              </a:rPr>
              <a:t>kostno</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 mięśniowego.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a:t>
            </a:r>
            <a:r>
              <a:rPr lang="pl-PL" sz="1600" dirty="0" smtClean="0">
                <a:latin typeface="Calibri" panose="020F0502020204030204" pitchFamily="34" charset="0"/>
                <a:ea typeface="Calibri" panose="020F0502020204030204" pitchFamily="34" charset="0"/>
                <a:cs typeface="Times New Roman" panose="02020603050405020304" pitchFamily="18" charset="0"/>
              </a:rPr>
              <a:t>multimedialną oraz pokaz stosowania poszczególnych technik masażu klasycznego.</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wygląda praca </a:t>
            </a:r>
            <a:r>
              <a:rPr lang="pl-PL" sz="1600" dirty="0" smtClean="0">
                <a:latin typeface="Calibri" panose="020F0502020204030204" pitchFamily="34" charset="0"/>
                <a:ea typeface="Calibri" panose="020F0502020204030204" pitchFamily="34" charset="0"/>
                <a:cs typeface="Times New Roman" panose="02020603050405020304" pitchFamily="18" charset="0"/>
              </a:rPr>
              <a:t>masażysty.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Poznają </a:t>
            </a:r>
            <a:r>
              <a:rPr lang="pl-PL" sz="1600" dirty="0" smtClean="0">
                <a:latin typeface="Calibri" panose="020F0502020204030204" pitchFamily="34" charset="0"/>
                <a:ea typeface="Calibri" panose="020F0502020204030204" pitchFamily="34" charset="0"/>
                <a:cs typeface="Times New Roman" panose="02020603050405020304" pitchFamily="18" charset="0"/>
              </a:rPr>
              <a:t>techniki stosowane w masażu klasycznym.</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Zapoznają się z </a:t>
            </a:r>
            <a:r>
              <a:rPr lang="pl-PL" sz="1600" dirty="0" smtClean="0">
                <a:latin typeface="Calibri" panose="020F0502020204030204" pitchFamily="34" charset="0"/>
                <a:ea typeface="Calibri" panose="020F0502020204030204" pitchFamily="34" charset="0"/>
                <a:cs typeface="Times New Roman" panose="02020603050405020304" pitchFamily="18" charset="0"/>
              </a:rPr>
              <a:t>kolejnością stosowania poszczególnych technik.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Będą </a:t>
            </a:r>
            <a:r>
              <a:rPr lang="pl-PL" sz="1600" dirty="0">
                <a:latin typeface="Calibri" panose="020F0502020204030204" pitchFamily="34" charset="0"/>
                <a:ea typeface="Calibri" panose="020F0502020204030204" pitchFamily="34" charset="0"/>
                <a:cs typeface="Times New Roman" panose="02020603050405020304" pitchFamily="18" charset="0"/>
              </a:rPr>
              <a:t>mieli okazję przećwiczyć techniki prezentacji i wystąpień </a:t>
            </a:r>
            <a:r>
              <a:rPr lang="pl-PL" sz="1600" dirty="0" smtClean="0">
                <a:latin typeface="Calibri" panose="020F0502020204030204" pitchFamily="34" charset="0"/>
                <a:ea typeface="Calibri" panose="020F0502020204030204" pitchFamily="34" charset="0"/>
                <a:cs typeface="Times New Roman" panose="02020603050405020304" pitchFamily="18" charset="0"/>
              </a:rPr>
              <a:t>publicznych oraz zaprezentują stosowanie poszczególnych technik na forum klasy.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a:t>
            </a:r>
            <a:r>
              <a:rPr lang="pl-PL" sz="1600" dirty="0" smtClean="0">
                <a:latin typeface="Calibri" panose="020F0502020204030204" pitchFamily="34" charset="0"/>
                <a:ea typeface="Calibri" panose="020F0502020204030204" pitchFamily="34" charset="0"/>
                <a:cs typeface="Times New Roman" panose="02020603050405020304" pitchFamily="18" charset="0"/>
              </a:rPr>
              <a:t>tworząc prezentację oraz wykonując pokaz poszczególnych technik. </a:t>
            </a:r>
            <a:r>
              <a:rPr lang="pl-PL" sz="1600" dirty="0">
                <a:latin typeface="Calibri" panose="020F0502020204030204" pitchFamily="34" charset="0"/>
                <a:ea typeface="Calibri" panose="020F0502020204030204" pitchFamily="34" charset="0"/>
                <a:cs typeface="Times New Roman" panose="02020603050405020304" pitchFamily="18" charset="0"/>
              </a:rPr>
              <a:t>Dzięki czemu będą mogli przećwiczyć prace grupową oraz indywidualną. </a:t>
            </a:r>
            <a:endParaRPr lang="pl-PL" dirty="0"/>
          </a:p>
        </p:txBody>
      </p:sp>
    </p:spTree>
    <p:extLst>
      <p:ext uri="{BB962C8B-B14F-4D97-AF65-F5344CB8AC3E}">
        <p14:creationId xmlns=""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85000" lnSpcReduction="10000"/>
          </a:bodyPr>
          <a:lstStyle/>
          <a:p>
            <a:pPr>
              <a:lnSpc>
                <a:spcPct val="106000"/>
              </a:lnSpc>
              <a:spcAft>
                <a:spcPts val="800"/>
              </a:spcAft>
            </a:pPr>
            <a:r>
              <a:rPr lang="pl-PL" dirty="0">
                <a:hlinkClick r:id="rId2"/>
              </a:rPr>
              <a:t>https://masajka.wroclaw.pl/techniki-masazu-klasycznego-2</a:t>
            </a:r>
            <a:r>
              <a:rPr lang="pl-PL" dirty="0" smtClean="0">
                <a:hlinkClick r:id="rId2"/>
              </a:rPr>
              <a:t>/</a:t>
            </a:r>
            <a:r>
              <a:rPr lang="pl-PL" dirty="0" smtClean="0"/>
              <a:t> </a:t>
            </a:r>
          </a:p>
          <a:p>
            <a:pPr>
              <a:lnSpc>
                <a:spcPct val="106000"/>
              </a:lnSpc>
              <a:spcAft>
                <a:spcPts val="800"/>
              </a:spcAft>
            </a:pPr>
            <a:r>
              <a:rPr lang="pl-PL" dirty="0">
                <a:hlinkClick r:id="rId3"/>
              </a:rPr>
              <a:t>https://</a:t>
            </a:r>
            <a:r>
              <a:rPr lang="pl-PL" dirty="0" smtClean="0">
                <a:hlinkClick r:id="rId3"/>
              </a:rPr>
              <a:t>sanatoria.medme.pl/zabieg/techniki-wykonywania-masazu-klasycznego-jakie-maja-zastosowanie</a:t>
            </a:r>
            <a:r>
              <a:rPr lang="pl-PL" dirty="0" smtClean="0"/>
              <a:t> </a:t>
            </a:r>
          </a:p>
          <a:p>
            <a:pPr>
              <a:lnSpc>
                <a:spcPct val="106000"/>
              </a:lnSpc>
              <a:spcAft>
                <a:spcPts val="800"/>
              </a:spcAft>
            </a:pPr>
            <a:r>
              <a:rPr lang="pl-PL" dirty="0">
                <a:hlinkClick r:id="rId4"/>
              </a:rPr>
              <a:t>https://</a:t>
            </a:r>
            <a:r>
              <a:rPr lang="pl-PL" dirty="0" smtClean="0">
                <a:hlinkClick r:id="rId4"/>
              </a:rPr>
              <a:t>www.poradnikzdrowie.pl/regeneracja/odnowa-i-spa/masaz-klasyczny-techniki-co-warto-wiedziec-o-tym-rodzaju-masazu-aa-E76v-nFmm-jaXC.html</a:t>
            </a:r>
            <a:r>
              <a:rPr lang="pl-PL" dirty="0" smtClean="0"/>
              <a:t> </a:t>
            </a:r>
          </a:p>
          <a:p>
            <a:pPr>
              <a:lnSpc>
                <a:spcPct val="106000"/>
              </a:lnSpc>
              <a:spcAft>
                <a:spcPts val="800"/>
              </a:spcAft>
            </a:pPr>
            <a:r>
              <a:rPr lang="pl-PL" dirty="0">
                <a:hlinkClick r:id="rId5"/>
              </a:rPr>
              <a:t>https://www.youtube.com/watch?v=_</a:t>
            </a:r>
            <a:r>
              <a:rPr lang="pl-PL" dirty="0" smtClean="0">
                <a:hlinkClick r:id="rId5"/>
              </a:rPr>
              <a:t>0rai2DniWU</a:t>
            </a:r>
            <a:r>
              <a:rPr lang="pl-PL" dirty="0" smtClean="0"/>
              <a:t> </a:t>
            </a:r>
          </a:p>
          <a:p>
            <a:pPr>
              <a:lnSpc>
                <a:spcPct val="106000"/>
              </a:lnSpc>
              <a:spcAft>
                <a:spcPts val="800"/>
              </a:spcAft>
            </a:pPr>
            <a:r>
              <a:rPr lang="pl-PL" dirty="0">
                <a:hlinkClick r:id="rId6"/>
              </a:rPr>
              <a:t>https://seo4u.eu/techniki-masazu-klasycznego</a:t>
            </a:r>
            <a:r>
              <a:rPr lang="pl-PL" dirty="0" smtClean="0">
                <a:hlinkClick r:id="rId6"/>
              </a:rPr>
              <a:t>/</a:t>
            </a:r>
            <a:r>
              <a:rPr lang="pl-PL" dirty="0" smtClean="0"/>
              <a:t> </a:t>
            </a:r>
          </a:p>
          <a:p>
            <a:pPr>
              <a:lnSpc>
                <a:spcPct val="106000"/>
              </a:lnSpc>
              <a:spcAft>
                <a:spcPts val="800"/>
              </a:spcAft>
            </a:pPr>
            <a:r>
              <a:rPr lang="pl-PL" dirty="0">
                <a:hlinkClick r:id="rId7"/>
              </a:rPr>
              <a:t>https://goyahomespa.pl/techniki-masazu-klasycznego-czyli-co-cie-czeka-na-masazu</a:t>
            </a:r>
            <a:r>
              <a:rPr lang="pl-PL" dirty="0" smtClean="0">
                <a:hlinkClick r:id="rId7"/>
              </a:rPr>
              <a:t>/</a:t>
            </a:r>
            <a:r>
              <a:rPr lang="pl-PL" dirty="0" smtClean="0"/>
              <a:t> </a:t>
            </a:r>
          </a:p>
          <a:p>
            <a:pPr>
              <a:lnSpc>
                <a:spcPct val="106000"/>
              </a:lnSpc>
              <a:spcAft>
                <a:spcPts val="800"/>
              </a:spcAft>
            </a:pPr>
            <a:r>
              <a:rPr lang="pl-PL" dirty="0">
                <a:hlinkClick r:id="rId8"/>
              </a:rPr>
              <a:t>https://tcmblog.pl/terapie-naturalne/techniki-masazu-leczniczego</a:t>
            </a:r>
            <a:r>
              <a:rPr lang="pl-PL" dirty="0" smtClean="0">
                <a:hlinkClick r:id="rId8"/>
              </a:rPr>
              <a:t>/</a:t>
            </a:r>
            <a:r>
              <a:rPr lang="pl-PL" dirty="0" smtClean="0"/>
              <a:t> </a:t>
            </a:r>
          </a:p>
          <a:p>
            <a:pPr>
              <a:lnSpc>
                <a:spcPct val="106000"/>
              </a:lnSpc>
              <a:spcAft>
                <a:spcPts val="800"/>
              </a:spcAft>
            </a:pPr>
            <a:r>
              <a:rPr lang="pl-PL" dirty="0" smtClean="0">
                <a:hlinkClick r:id="rId9"/>
              </a:rPr>
              <a:t>https://www.medonet.pl/zdrowie,masaz-klasyczny---na-czym-polega--dzialanie--wskazania--techniki-,artykul,1731441.html</a:t>
            </a:r>
            <a:endParaRPr lang="pl-PL" dirty="0" smtClean="0"/>
          </a:p>
          <a:p>
            <a:pPr>
              <a:lnSpc>
                <a:spcPct val="106000"/>
              </a:lnSpc>
              <a:spcAft>
                <a:spcPts val="800"/>
              </a:spcAft>
            </a:pPr>
            <a:r>
              <a:rPr lang="pl-PL" dirty="0" smtClean="0">
                <a:hlinkClick r:id="rId10"/>
              </a:rPr>
              <a:t>https://fizjoplaner.pl/masaz-klasyczny-0.html</a:t>
            </a:r>
            <a:endParaRPr lang="pl-PL" dirty="0" smtClean="0"/>
          </a:p>
          <a:p>
            <a:pPr>
              <a:lnSpc>
                <a:spcPct val="106000"/>
              </a:lnSpc>
              <a:spcAft>
                <a:spcPts val="800"/>
              </a:spcAft>
            </a:pPr>
            <a:r>
              <a:rPr lang="pl-PL" smtClean="0">
                <a:hlinkClick r:id="rId11"/>
              </a:rPr>
              <a:t>https://stylzycia.radiozet.pl/Uroda/Pielegnacja/Masaz-klasyczny-jak-dziala-zastosowanie-jak-wyglada-10431</a:t>
            </a:r>
            <a:endParaRPr lang="pl-PL" smtClean="0"/>
          </a:p>
          <a:p>
            <a:pPr>
              <a:lnSpc>
                <a:spcPct val="106000"/>
              </a:lnSpc>
              <a:spcAft>
                <a:spcPts val="800"/>
              </a:spcAft>
            </a:pPr>
            <a:endParaRPr lang="pl-PL" dirty="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 xmlns:p14="http://schemas.microsoft.com/office/powerpoint/2010/main" val="2134969992"/>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 xmlns:p14="http://schemas.microsoft.com/office/powerpoint/2010/main" val="664848762"/>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 xmlns:p14="http://schemas.microsoft.com/office/powerpoint/2010/main" val="1684266615"/>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 xmlns:p14="http://schemas.microsoft.com/office/powerpoint/2010/main" val="325296876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 xmlns:a16="http://schemas.microsoft.com/office/drawing/2014/main" id="{8D2B4922-7602-46A0-9EEB-1F737C65FE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a:t>EWALUACJA</a:t>
            </a:r>
          </a:p>
        </p:txBody>
      </p:sp>
      <p:sp>
        <p:nvSpPr>
          <p:cNvPr id="86" name="Rectangle 85">
            <a:extLst>
              <a:ext uri="{FF2B5EF4-FFF2-40B4-BE49-F238E27FC236}">
                <a16:creationId xmlns="" xmlns:a16="http://schemas.microsoft.com/office/drawing/2014/main" id="{970450C2-785F-4B9A-ADCF-A3081A1C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6616FE08-2FA4-454F-8805-C2B340EE8C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 xmlns:a16="http://schemas.microsoft.com/office/drawing/2014/main" id="{AD6FD8DB-BEB0-487A-910E-E4D3E89D7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 xmlns:a16="http://schemas.microsoft.com/office/drawing/2014/main" id="{E7F0B04F-9887-478F-B1F0-5B28D467D1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a 3" descr="Podium kontur">
            <a:extLst>
              <a:ext uri="{FF2B5EF4-FFF2-40B4-BE49-F238E27FC236}">
                <a16:creationId xmlns="" xmlns:a16="http://schemas.microsoft.com/office/drawing/2014/main" id="{66C12412-E496-4305-9159-3865AAF78CB6}"/>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76650" y="2682603"/>
            <a:ext cx="3061163" cy="3061163"/>
          </a:xfrm>
          <a:prstGeom prst="rect">
            <a:avLst/>
          </a:prstGeom>
        </p:spPr>
      </p:pic>
      <p:graphicFrame>
        <p:nvGraphicFramePr>
          <p:cNvPr id="5" name="Diagram 4">
            <a:extLst>
              <a:ext uri="{FF2B5EF4-FFF2-40B4-BE49-F238E27FC236}">
                <a16:creationId xmlns="" xmlns:a16="http://schemas.microsoft.com/office/drawing/2014/main" id="{74A04B68-57E9-4FCE-B704-596A0C78503A}"/>
              </a:ext>
            </a:extLst>
          </p:cNvPr>
          <p:cNvGraphicFramePr/>
          <p:nvPr>
            <p:extLst>
              <p:ext uri="{D42A27DB-BD31-4B8C-83A1-F6EECF244321}">
                <p14:modId xmlns="" xmlns:p14="http://schemas.microsoft.com/office/powerpoint/2010/main" val="3485027839"/>
              </p:ext>
            </p:extLst>
          </p:nvPr>
        </p:nvGraphicFramePr>
        <p:xfrm>
          <a:off x="4505326" y="2180496"/>
          <a:ext cx="6755510" cy="4045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760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8D2B4922-7602-46A0-9EEB-1F737C65FE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dirty="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505326" y="2180496"/>
            <a:ext cx="6755510" cy="4045683"/>
          </a:xfrm>
        </p:spPr>
        <p:txBody>
          <a:bodyPr>
            <a:normAutofit/>
          </a:bodyPr>
          <a:lstStyle/>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600" dirty="0" smtClean="0">
                <a:latin typeface="Calibri" panose="020F0502020204030204" pitchFamily="34" charset="0"/>
                <a:ea typeface="Calibri" panose="020F0502020204030204" pitchFamily="34" charset="0"/>
                <a:cs typeface="Times New Roman" panose="02020603050405020304" pitchFamily="18" charset="0"/>
              </a:rPr>
              <a:t>masażu klasycznego</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poszczególnych technik stosowanych w masażu klasycznym.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Zaprezentowaliście w praktyce </a:t>
            </a:r>
            <a:r>
              <a:rPr lang="pl-PL" sz="1600" smtClean="0">
                <a:effectLst/>
                <a:latin typeface="Calibri" panose="020F0502020204030204" pitchFamily="34" charset="0"/>
                <a:ea typeface="Calibri" panose="020F0502020204030204" pitchFamily="34" charset="0"/>
                <a:cs typeface="Times New Roman" panose="02020603050405020304" pitchFamily="18" charset="0"/>
              </a:rPr>
              <a:t>zdobytą wiedzę</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zapoznać się z zawodem, który być może będziecie chcieli uprawiać. </a:t>
            </a:r>
          </a:p>
          <a:p>
            <a:pPr>
              <a:lnSpc>
                <a:spcPct val="100000"/>
              </a:lnSpc>
              <a:spcAft>
                <a:spcPts val="800"/>
              </a:spcAft>
            </a:pPr>
            <a:endParaRPr lang="pl-PL" sz="1600" dirty="0"/>
          </a:p>
        </p:txBody>
      </p:sp>
      <p:sp>
        <p:nvSpPr>
          <p:cNvPr id="137" name="Rectangle 136">
            <a:extLst>
              <a:ext uri="{FF2B5EF4-FFF2-40B4-BE49-F238E27FC236}">
                <a16:creationId xmlns="" xmlns:a16="http://schemas.microsoft.com/office/drawing/2014/main" id="{970450C2-785F-4B9A-ADCF-A3081A1C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 xmlns:a16="http://schemas.microsoft.com/office/drawing/2014/main" id="{6616FE08-2FA4-454F-8805-C2B340EE8C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 xmlns:a16="http://schemas.microsoft.com/office/drawing/2014/main" id="{AD6FD8DB-BEB0-487A-910E-E4D3E89D7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 xmlns:a16="http://schemas.microsoft.com/office/drawing/2014/main" id="{E7F0B04F-9887-478F-B1F0-5B28D467D1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a:blip r:embed="rId2" cstate="print"/>
          <a:stretch>
            <a:fillRect/>
          </a:stretch>
        </p:blipFill>
        <p:spPr>
          <a:xfrm>
            <a:off x="446534" y="2540000"/>
            <a:ext cx="3703320" cy="3161198"/>
          </a:xfrm>
          <a:prstGeom prst="rect">
            <a:avLst/>
          </a:prstGeom>
        </p:spPr>
      </p:pic>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12 </a:t>
            </a:r>
            <a:r>
              <a:rPr lang="pl-PL" sz="1600" dirty="0">
                <a:effectLst/>
                <a:latin typeface="Calibri" panose="020F0502020204030204" pitchFamily="34" charset="0"/>
                <a:ea typeface="Calibri" panose="020F0502020204030204" pitchFamily="34" charset="0"/>
                <a:cs typeface="Times New Roman" panose="02020603050405020304" pitchFamily="18" charset="0"/>
              </a:rPr>
              <a:t>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Nie należy jednak zapominać, że presja czasu jest jednym z elementów pracy w grupie i obecność tego czynnika należy wprowadzać w sposób kontrolowany.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2340864"/>
            <a:ext cx="3568661" cy="3634486"/>
          </a:xfrm>
        </p:spPr>
        <p:txBody>
          <a:bodyPr>
            <a:normAutofit fontScale="92500" lnSpcReduction="20000"/>
          </a:bodyPr>
          <a:lstStyle/>
          <a:p>
            <a:pPr marL="0" indent="0">
              <a:lnSpc>
                <a:spcPct val="100000"/>
              </a:lnSpc>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Podzielicie się na </a:t>
            </a:r>
            <a:r>
              <a:rPr lang="pl-PL" sz="1800" dirty="0" smtClean="0">
                <a:latin typeface="Calibri" panose="020F0502020204030204" pitchFamily="34" charset="0"/>
                <a:ea typeface="Calibri" panose="020F0502020204030204" pitchFamily="34" charset="0"/>
                <a:cs typeface="Times New Roman" panose="02020603050405020304" pitchFamily="18" charset="0"/>
              </a:rPr>
              <a:t>5 grup. </a:t>
            </a:r>
            <a:r>
              <a:rPr lang="pl-PL" dirty="0" smtClean="0">
                <a:latin typeface="Calibri" panose="020F0502020204030204" pitchFamily="34" charset="0"/>
                <a:ea typeface="Calibri" panose="020F0502020204030204" pitchFamily="34" charset="0"/>
                <a:cs typeface="Times New Roman" panose="02020603050405020304" pitchFamily="18" charset="0"/>
              </a:rPr>
              <a:t>Uczestnicy każdej z grup odegrają rolę profesjonalnych masażystów i zaprezentują w formie prezentacji multimedialnej oraz pokazu jednej z technik stosowanych w masażu klasycznym.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Każda grupa przygotuje prezentację na temat jednej z technik stosowanych w trakcie wykonywania masażu klasycznego wykorzystując informacje zebrane w zasobach internetowych oraz na podstawie zebranych informacji wykona pokaz stosowania wybranej przez siebie techniki.</a:t>
            </a:r>
            <a:endParaRPr lang="pl-PL"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cstate="print"/>
          <a:stretch>
            <a:fillRect/>
          </a:stretch>
        </p:blipFill>
        <p:spPr>
          <a:xfrm>
            <a:off x="0" y="-135758"/>
            <a:ext cx="7374813" cy="7128986"/>
          </a:xfrm>
          <a:prstGeom prst="rect">
            <a:avLst/>
          </a:prstGeom>
        </p:spPr>
      </p:pic>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6220496" y="843915"/>
            <a:ext cx="5040339" cy="5426710"/>
          </a:xfrm>
        </p:spPr>
        <p:txBody>
          <a:bodyPr>
            <a:normAutofit fontScale="85000" lnSpcReduction="20000"/>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W swoich prezentacjach musicie przedstawić:</a:t>
            </a: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Jedną z technik stosowaną w trakcie wykonywania masażu klasycznego</a:t>
            </a: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Jakie są sposoby wykonywania wybranej przez Was Techniki</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 należy przygotować pacjenta do wykonywania zabiegów związanych z masażem klasycznym</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Jakie mogą być ewentualne skutki uboczne stosowania wybranej techniki</a:t>
            </a:r>
          </a:p>
          <a:p>
            <a:pPr marL="0" indent="0">
              <a:spcAft>
                <a:spcPts val="800"/>
              </a:spcAft>
              <a:buNone/>
            </a:pPr>
            <a:r>
              <a:rPr lang="pl-PL" dirty="0" smtClean="0">
                <a:latin typeface="Calibri" panose="020F0502020204030204" pitchFamily="34" charset="0"/>
                <a:ea typeface="Calibri" panose="020F0502020204030204" pitchFamily="34" charset="0"/>
                <a:cs typeface="Times New Roman" panose="02020603050405020304" pitchFamily="18" charset="0"/>
              </a:rPr>
              <a:t>W trakcie pokazu dokładnie omówicie stosowane przez Was metody oraz zaprezentujecie na modelu stosowanie wybranej przez Was techniki</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Pamiętajcie, że wasze prace zaprezentujecie na forum klasy. Koledzy będą wam zadawali pytania a wy będziecie mieli okazje wykazać się zdobytą wiedzą. </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Wspólnie zastanowimy się </a:t>
            </a:r>
            <a:r>
              <a:rPr lang="pl-PL" dirty="0" smtClean="0">
                <a:latin typeface="Calibri" panose="020F0502020204030204" pitchFamily="34" charset="0"/>
                <a:ea typeface="Calibri" panose="020F0502020204030204" pitchFamily="34" charset="0"/>
                <a:cs typeface="Times New Roman" panose="02020603050405020304" pitchFamily="18" charset="0"/>
              </a:rPr>
              <a:t>jakie techniki i w jakiej kolejności stosuje się wykonując masaż klasyczny</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stretch>
            <a:fillRect/>
          </a:stretch>
        </p:blipFill>
        <p:spPr>
          <a:xfrm>
            <a:off x="0" y="1509712"/>
            <a:ext cx="5931816" cy="3838575"/>
          </a:xfrm>
          <a:prstGeom prst="rect">
            <a:avLst/>
          </a:prstGeom>
        </p:spPr>
      </p:pic>
    </p:spTree>
    <p:extLst>
      <p:ext uri="{BB962C8B-B14F-4D97-AF65-F5344CB8AC3E}">
        <p14:creationId xmlns="" xmlns:p14="http://schemas.microsoft.com/office/powerpoint/2010/main" val="9645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 xmlns:a16="http://schemas.microsoft.com/office/drawing/2014/main" id="{80F36C62-E257-44E3-9C1C-F681F9A3F1DD}"/>
              </a:ext>
            </a:extLst>
          </p:cNvPr>
          <p:cNvSpPr>
            <a:spLocks noGrp="1"/>
          </p:cNvSpPr>
          <p:nvPr>
            <p:ph type="title"/>
          </p:nvPr>
        </p:nvSpPr>
        <p:spPr>
          <a:xfrm>
            <a:off x="4241830" y="702156"/>
            <a:ext cx="7368978" cy="1188720"/>
          </a:xfrm>
        </p:spPr>
        <p:txBody>
          <a:bodyPr vert="horz" lIns="91440" tIns="45720" rIns="91440" bIns="45720" rtlCol="0" anchor="b">
            <a:normAutofit/>
          </a:bodyPr>
          <a:lstStyle/>
          <a:p>
            <a:r>
              <a:rPr lang="pl-PL" sz="2800" dirty="0" err="1"/>
              <a:t>P</a:t>
            </a:r>
            <a:r>
              <a:rPr lang="en-US" sz="2800" dirty="0" err="1" smtClean="0"/>
              <a:t>roces</a:t>
            </a:r>
            <a:endParaRPr lang="en-US" sz="2800" dirty="0"/>
          </a:p>
        </p:txBody>
      </p:sp>
      <p:sp>
        <p:nvSpPr>
          <p:cNvPr id="91" name="Rectangle 90">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267459" y="2340864"/>
            <a:ext cx="5993375" cy="3634486"/>
          </a:xfrm>
          <a:prstGeom prst="rect">
            <a:avLst/>
          </a:prstGeom>
        </p:spPr>
        <p:txBody>
          <a:bodyPr vert="horz" lIns="91440" tIns="45720" rIns="91440" bIns="45720" rtlCol="0" anchor="ctr">
            <a:normAutofit fontScale="92500"/>
          </a:bodyPr>
          <a:lstStyle/>
          <a:p>
            <a:pPr defTabSz="457200">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1 </a:t>
            </a:r>
            <a:r>
              <a:rPr lang="pl-PL" dirty="0" err="1">
                <a:solidFill>
                  <a:schemeClr val="tx1">
                    <a:lumMod val="75000"/>
                    <a:lumOff val="25000"/>
                  </a:schemeClr>
                </a:solidFill>
              </a:rPr>
              <a:t>W</a:t>
            </a:r>
            <a:r>
              <a:rPr lang="en-US" dirty="0" err="1" smtClean="0">
                <a:solidFill>
                  <a:schemeClr val="tx1">
                    <a:lumMod val="75000"/>
                    <a:lumOff val="25000"/>
                  </a:schemeClr>
                </a:solidFill>
              </a:rPr>
              <a:t>prowadzenie</a:t>
            </a:r>
            <a:r>
              <a:rPr lang="en-US" dirty="0" smtClean="0">
                <a:solidFill>
                  <a:schemeClr val="tx1">
                    <a:lumMod val="75000"/>
                    <a:lumOff val="25000"/>
                  </a:schemeClr>
                </a:solidFill>
              </a:rPr>
              <a:t> </a:t>
            </a:r>
            <a:r>
              <a:rPr lang="en-US" dirty="0">
                <a:solidFill>
                  <a:schemeClr val="tx1">
                    <a:lumMod val="75000"/>
                    <a:lumOff val="25000"/>
                  </a:schemeClr>
                </a:solidFill>
              </a:rPr>
              <a:t>do </a:t>
            </a:r>
            <a:r>
              <a:rPr lang="en-US" dirty="0" err="1">
                <a:solidFill>
                  <a:schemeClr val="tx1">
                    <a:lumMod val="75000"/>
                    <a:lumOff val="25000"/>
                  </a:schemeClr>
                </a:solidFill>
              </a:rPr>
              <a:t>zadania</a:t>
            </a:r>
            <a:r>
              <a:rPr lang="en-US" dirty="0">
                <a:solidFill>
                  <a:schemeClr val="tx1">
                    <a:lumMod val="75000"/>
                    <a:lumOff val="25000"/>
                  </a:schemeClr>
                </a:solidFill>
              </a:rPr>
              <a:t>.</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a:t>
            </a:r>
            <a:r>
              <a:rPr lang="en-US" dirty="0" err="1">
                <a:solidFill>
                  <a:schemeClr val="tx1">
                    <a:lumMod val="75000"/>
                    <a:lumOff val="25000"/>
                  </a:schemeClr>
                </a:solidFill>
              </a:rPr>
              <a:t>oparciu</a:t>
            </a:r>
            <a:r>
              <a:rPr lang="en-US" dirty="0">
                <a:solidFill>
                  <a:schemeClr val="tx1">
                    <a:lumMod val="75000"/>
                    <a:lumOff val="25000"/>
                  </a:schemeClr>
                </a:solidFill>
              </a:rPr>
              <a:t> o </a:t>
            </a:r>
            <a:r>
              <a:rPr lang="en-US" dirty="0" err="1">
                <a:solidFill>
                  <a:schemeClr val="tx1">
                    <a:lumMod val="75000"/>
                    <a:lumOff val="25000"/>
                  </a:schemeClr>
                </a:solidFill>
              </a:rPr>
              <a:t>moje</a:t>
            </a:r>
            <a:r>
              <a:rPr lang="en-US" dirty="0">
                <a:solidFill>
                  <a:schemeClr val="tx1">
                    <a:lumMod val="75000"/>
                    <a:lumOff val="25000"/>
                  </a:schemeClr>
                </a:solidFill>
              </a:rPr>
              <a:t>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tematu</a:t>
            </a:r>
            <a:r>
              <a:rPr lang="en-US" dirty="0">
                <a:solidFill>
                  <a:schemeClr val="tx1">
                    <a:lumMod val="75000"/>
                    <a:lumOff val="25000"/>
                  </a:schemeClr>
                </a:solidFill>
              </a:rPr>
              <a:t> </a:t>
            </a:r>
            <a:r>
              <a:rPr lang="en-US" dirty="0" err="1">
                <a:solidFill>
                  <a:schemeClr val="tx1">
                    <a:lumMod val="75000"/>
                    <a:lumOff val="25000"/>
                  </a:schemeClr>
                </a:solidFill>
              </a:rPr>
              <a:t>oraz</a:t>
            </a:r>
            <a:r>
              <a:rPr lang="en-US" dirty="0">
                <a:solidFill>
                  <a:schemeClr val="tx1">
                    <a:lumMod val="75000"/>
                    <a:lumOff val="25000"/>
                  </a:schemeClr>
                </a:solidFill>
              </a:rPr>
              <a:t> </a:t>
            </a:r>
            <a:r>
              <a:rPr lang="en-US" dirty="0" err="1">
                <a:solidFill>
                  <a:schemeClr val="tx1">
                    <a:lumMod val="75000"/>
                    <a:lumOff val="25000"/>
                  </a:schemeClr>
                </a:solidFill>
              </a:rPr>
              <a:t>dostępne</a:t>
            </a:r>
            <a:r>
              <a:rPr lang="en-US" dirty="0">
                <a:solidFill>
                  <a:schemeClr val="tx1">
                    <a:lumMod val="75000"/>
                    <a:lumOff val="25000"/>
                  </a:schemeClr>
                </a:solidFill>
              </a:rPr>
              <a:t> </a:t>
            </a:r>
            <a:r>
              <a:rPr lang="en-US" dirty="0" err="1">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zapoznajcie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z </a:t>
            </a:r>
            <a:r>
              <a:rPr lang="en-US" dirty="0" err="1">
                <a:solidFill>
                  <a:schemeClr val="tx1">
                    <a:lumMod val="75000"/>
                    <a:lumOff val="25000"/>
                  </a:schemeClr>
                </a:solidFill>
              </a:rPr>
              <a:t>tematyką</a:t>
            </a:r>
            <a:r>
              <a:rPr lang="en-US" dirty="0">
                <a:solidFill>
                  <a:schemeClr val="tx1">
                    <a:lumMod val="75000"/>
                    <a:lumOff val="25000"/>
                  </a:schemeClr>
                </a:solidFill>
              </a:rPr>
              <a:t> </a:t>
            </a:r>
            <a:r>
              <a:rPr lang="en-US" dirty="0" err="1">
                <a:solidFill>
                  <a:schemeClr val="tx1">
                    <a:lumMod val="75000"/>
                    <a:lumOff val="25000"/>
                  </a:schemeClr>
                </a:solidFill>
              </a:rPr>
              <a:t>tego</a:t>
            </a:r>
            <a:r>
              <a:rPr lang="en-US" dirty="0">
                <a:solidFill>
                  <a:schemeClr val="tx1">
                    <a:lumMod val="75000"/>
                    <a:lumOff val="25000"/>
                  </a:schemeClr>
                </a:solidFill>
              </a:rPr>
              <a:t>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Chętnie</a:t>
            </a:r>
            <a:r>
              <a:rPr lang="en-US" dirty="0">
                <a:solidFill>
                  <a:schemeClr val="tx1">
                    <a:lumMod val="75000"/>
                    <a:lumOff val="25000"/>
                  </a:schemeClr>
                </a:solidFill>
              </a:rPr>
              <a:t> </a:t>
            </a:r>
            <a:r>
              <a:rPr lang="en-US" dirty="0" err="1">
                <a:solidFill>
                  <a:schemeClr val="tx1">
                    <a:lumMod val="75000"/>
                    <a:lumOff val="25000"/>
                  </a:schemeClr>
                </a:solidFill>
              </a:rPr>
              <a:t>pomogę</a:t>
            </a:r>
            <a:r>
              <a:rPr lang="en-US" dirty="0">
                <a:solidFill>
                  <a:schemeClr val="tx1">
                    <a:lumMod val="75000"/>
                    <a:lumOff val="25000"/>
                  </a:schemeClr>
                </a:solidFill>
              </a:rPr>
              <a:t> </a:t>
            </a:r>
            <a:r>
              <a:rPr lang="en-US" dirty="0" err="1">
                <a:solidFill>
                  <a:schemeClr val="tx1">
                    <a:lumMod val="75000"/>
                    <a:lumOff val="25000"/>
                  </a:schemeClr>
                </a:solidFill>
              </a:rPr>
              <a:t>wam</a:t>
            </a:r>
            <a:r>
              <a:rPr lang="en-US" dirty="0">
                <a:solidFill>
                  <a:schemeClr val="tx1">
                    <a:lumMod val="75000"/>
                    <a:lumOff val="25000"/>
                  </a:schemeClr>
                </a:solidFill>
              </a:rPr>
              <a:t> </a:t>
            </a:r>
            <a:r>
              <a:rPr lang="en-US" dirty="0" err="1">
                <a:solidFill>
                  <a:schemeClr val="tx1">
                    <a:lumMod val="75000"/>
                    <a:lumOff val="25000"/>
                  </a:schemeClr>
                </a:solidFill>
              </a:rPr>
              <a:t>wskazując</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r>
              <a:rPr lang="en-US" dirty="0" err="1">
                <a:solidFill>
                  <a:schemeClr val="tx1">
                    <a:lumMod val="75000"/>
                    <a:lumOff val="25000"/>
                  </a:schemeClr>
                </a:solidFill>
              </a:rPr>
              <a:t>informacji</a:t>
            </a:r>
            <a:r>
              <a:rPr lang="en-US" dirty="0">
                <a:solidFill>
                  <a:schemeClr val="tx1">
                    <a:lumMod val="75000"/>
                    <a:lumOff val="25000"/>
                  </a:schemeClr>
                </a:solidFill>
              </a:rPr>
              <a:t> </a:t>
            </a:r>
            <a:r>
              <a:rPr lang="en-US" dirty="0" err="1">
                <a:solidFill>
                  <a:schemeClr val="tx1">
                    <a:lumMod val="75000"/>
                    <a:lumOff val="25000"/>
                  </a:schemeClr>
                </a:solidFill>
              </a:rPr>
              <a:t>niezbędnych</a:t>
            </a:r>
            <a:r>
              <a:rPr lang="en-US" dirty="0">
                <a:solidFill>
                  <a:schemeClr val="tx1">
                    <a:lumMod val="75000"/>
                    <a:lumOff val="25000"/>
                  </a:schemeClr>
                </a:solidFill>
              </a:rPr>
              <a:t> do </a:t>
            </a:r>
            <a:r>
              <a:rPr lang="en-US" dirty="0" err="1">
                <a:solidFill>
                  <a:schemeClr val="tx1">
                    <a:lumMod val="75000"/>
                    <a:lumOff val="25000"/>
                  </a:schemeClr>
                </a:solidFill>
              </a:rPr>
              <a:t>opracowania</a:t>
            </a:r>
            <a:r>
              <a:rPr lang="en-US" dirty="0">
                <a:solidFill>
                  <a:schemeClr val="tx1">
                    <a:lumMod val="75000"/>
                    <a:lumOff val="25000"/>
                  </a:schemeClr>
                </a:solidFill>
              </a:rPr>
              <a:t> </a:t>
            </a:r>
            <a:r>
              <a:rPr lang="en-US" dirty="0" err="1">
                <a:solidFill>
                  <a:schemeClr val="tx1">
                    <a:lumMod val="75000"/>
                    <a:lumOff val="25000"/>
                  </a:schemeClr>
                </a:solidFill>
              </a:rPr>
              <a:t>prezentacji</a:t>
            </a:r>
            <a:r>
              <a:rPr lang="en-US"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w </a:t>
            </a:r>
            <a:r>
              <a:rPr lang="en-US" dirty="0" err="1">
                <a:solidFill>
                  <a:schemeClr val="tx1">
                    <a:lumMod val="75000"/>
                    <a:lumOff val="25000"/>
                  </a:schemeClr>
                </a:solidFill>
              </a:rPr>
              <a:t>swojej</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przekażcie</a:t>
            </a:r>
            <a:r>
              <a:rPr lang="en-US" dirty="0">
                <a:solidFill>
                  <a:schemeClr val="tx1">
                    <a:lumMod val="75000"/>
                    <a:lumOff val="25000"/>
                  </a:schemeClr>
                </a:solidFill>
              </a:rPr>
              <a:t> </a:t>
            </a:r>
            <a:r>
              <a:rPr lang="en-US" dirty="0" err="1">
                <a:solidFill>
                  <a:schemeClr val="tx1">
                    <a:lumMod val="75000"/>
                    <a:lumOff val="25000"/>
                  </a:schemeClr>
                </a:solidFill>
              </a:rPr>
              <a:t>własne</a:t>
            </a:r>
            <a:r>
              <a:rPr lang="en-US" dirty="0">
                <a:solidFill>
                  <a:schemeClr val="tx1">
                    <a:lumMod val="75000"/>
                    <a:lumOff val="25000"/>
                  </a:schemeClr>
                </a:solidFill>
              </a:rPr>
              <a:t> </a:t>
            </a:r>
            <a:r>
              <a:rPr lang="en-US" dirty="0" err="1">
                <a:solidFill>
                  <a:schemeClr val="tx1">
                    <a:lumMod val="75000"/>
                    <a:lumOff val="25000"/>
                  </a:schemeClr>
                </a:solidFill>
              </a:rPr>
              <a:t>przemyślenia</a:t>
            </a:r>
            <a:r>
              <a:rPr lang="en-US" dirty="0">
                <a:solidFill>
                  <a:schemeClr val="tx1">
                    <a:lumMod val="75000"/>
                    <a:lumOff val="25000"/>
                  </a:schemeClr>
                </a:solidFill>
              </a:rPr>
              <a:t>, ale </a:t>
            </a:r>
            <a:r>
              <a:rPr lang="en-US" dirty="0" err="1">
                <a:solidFill>
                  <a:schemeClr val="tx1">
                    <a:lumMod val="75000"/>
                    <a:lumOff val="25000"/>
                  </a:schemeClr>
                </a:solidFill>
              </a:rPr>
              <a:t>oparte</a:t>
            </a:r>
            <a:r>
              <a:rPr lang="en-US" dirty="0">
                <a:solidFill>
                  <a:schemeClr val="tx1">
                    <a:lumMod val="75000"/>
                    <a:lumOff val="25000"/>
                  </a:schemeClr>
                </a:solidFill>
              </a:rPr>
              <a:t> o </a:t>
            </a:r>
            <a:r>
              <a:rPr lang="en-US" dirty="0" err="1">
                <a:solidFill>
                  <a:schemeClr val="tx1">
                    <a:lumMod val="75000"/>
                    <a:lumOff val="25000"/>
                  </a:schemeClr>
                </a:solidFill>
              </a:rPr>
              <a:t>dające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a:t>
            </a:r>
            <a:r>
              <a:rPr lang="en-US" dirty="0" err="1">
                <a:solidFill>
                  <a:schemeClr val="tx1">
                    <a:lumMod val="75000"/>
                    <a:lumOff val="25000"/>
                  </a:schemeClr>
                </a:solidFill>
              </a:rPr>
              <a:t>wskazać</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err="1">
                <a:solidFill>
                  <a:schemeClr val="tx1">
                    <a:lumMod val="75000"/>
                    <a:lumOff val="25000"/>
                  </a:schemeClr>
                </a:solidFill>
              </a:rPr>
              <a:t>Zadawjcie</a:t>
            </a:r>
            <a:r>
              <a:rPr lang="pl-PL" dirty="0">
                <a:solidFill>
                  <a:schemeClr val="tx1">
                    <a:lumMod val="75000"/>
                    <a:lumOff val="25000"/>
                  </a:schemeClr>
                </a:solidFill>
              </a:rPr>
              <a:t> pytania – pomogą wam one zaplanować pracę w kolejnych etapach realizacji zadania. </a:t>
            </a:r>
            <a:endParaRPr lang="en-US" dirty="0">
              <a:solidFill>
                <a:schemeClr val="tx1">
                  <a:lumMod val="75000"/>
                  <a:lumOff val="25000"/>
                </a:schemeClr>
              </a:solidFill>
            </a:endParaRPr>
          </a:p>
        </p:txBody>
      </p:sp>
      <p:pic>
        <p:nvPicPr>
          <p:cNvPr id="2" name="Obraz 1"/>
          <p:cNvPicPr>
            <a:picLocks noChangeAspect="1"/>
          </p:cNvPicPr>
          <p:nvPr/>
        </p:nvPicPr>
        <p:blipFill>
          <a:blip r:embed="rId2" cstate="print"/>
          <a:stretch>
            <a:fillRect/>
          </a:stretch>
        </p:blipFill>
        <p:spPr>
          <a:xfrm>
            <a:off x="28795" y="1890876"/>
            <a:ext cx="4962534" cy="4376872"/>
          </a:xfrm>
          <a:prstGeom prst="rect">
            <a:avLst/>
          </a:prstGeom>
        </p:spPr>
      </p:pic>
    </p:spTree>
    <p:extLst>
      <p:ext uri="{BB962C8B-B14F-4D97-AF65-F5344CB8AC3E}">
        <p14:creationId xmlns="" xmlns:p14="http://schemas.microsoft.com/office/powerpoint/2010/main" val="50113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77">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81">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83">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4241830" y="1886076"/>
            <a:ext cx="7019005" cy="4259561"/>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pl-PL" b="1" dirty="0" smtClean="0">
                <a:solidFill>
                  <a:schemeClr val="tx1">
                    <a:lumMod val="75000"/>
                    <a:lumOff val="25000"/>
                  </a:schemeClr>
                </a:solidFill>
              </a:rPr>
              <a:t>Etap 2 </a:t>
            </a:r>
            <a:r>
              <a:rPr lang="pl-PL" dirty="0" smtClean="0">
                <a:solidFill>
                  <a:schemeClr val="tx1">
                    <a:lumMod val="75000"/>
                    <a:lumOff val="25000"/>
                  </a:schemeClr>
                </a:solidFill>
              </a:rPr>
              <a:t>praca nad prezentacjami</a:t>
            </a:r>
          </a:p>
          <a:p>
            <a:pPr defTabSz="457200">
              <a:lnSpc>
                <a:spcPct val="90000"/>
              </a:lnSpc>
              <a:spcBef>
                <a:spcPct val="20000"/>
              </a:spcBef>
              <a:spcAft>
                <a:spcPts val="600"/>
              </a:spcAft>
              <a:buClr>
                <a:schemeClr val="accent1"/>
              </a:buClr>
              <a:buSzPct val="92000"/>
            </a:pPr>
            <a:endParaRPr lang="pl-PL" dirty="0" smtClean="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Podzielicie się na 5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Pamiętajcie, że wasza prezentacja oraz pokaz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Najpierw zbierzcie informacje. Następnie zastanówcie się jak zaprezentować je atrakcyjnie. Na koniec ustalcie jak atrakcyjnie zaprezentować ją klasie.</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Pamiętajcie, oceniana będzie zarówno wartość informacyjna jak estetyczna pracy.</a:t>
            </a:r>
            <a:endParaRPr lang="pl-PL" dirty="0">
              <a:solidFill>
                <a:schemeClr val="tx1">
                  <a:lumMod val="75000"/>
                  <a:lumOff val="25000"/>
                </a:schemeClr>
              </a:solidFill>
            </a:endParaRPr>
          </a:p>
        </p:txBody>
      </p:sp>
      <p:pic>
        <p:nvPicPr>
          <p:cNvPr id="2" name="Obraz 1"/>
          <p:cNvPicPr>
            <a:picLocks noChangeAspect="1"/>
          </p:cNvPicPr>
          <p:nvPr/>
        </p:nvPicPr>
        <p:blipFill>
          <a:blip r:embed="rId2" cstate="print"/>
          <a:stretch>
            <a:fillRect/>
          </a:stretch>
        </p:blipFill>
        <p:spPr>
          <a:xfrm>
            <a:off x="489424" y="1506327"/>
            <a:ext cx="3262982" cy="4639311"/>
          </a:xfrm>
          <a:prstGeom prst="rect">
            <a:avLst/>
          </a:prstGeom>
        </p:spPr>
      </p:pic>
    </p:spTree>
    <p:extLst>
      <p:ext uri="{BB962C8B-B14F-4D97-AF65-F5344CB8AC3E}">
        <p14:creationId xmlns="" xmlns:p14="http://schemas.microsoft.com/office/powerpoint/2010/main" val="354868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628068" y="1642648"/>
            <a:ext cx="5632767"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pl-PL" b="1" dirty="0">
                <a:solidFill>
                  <a:schemeClr val="tx1">
                    <a:lumMod val="75000"/>
                    <a:lumOff val="25000"/>
                  </a:schemeClr>
                </a:solidFill>
              </a:rPr>
              <a:t>E</a:t>
            </a:r>
            <a:r>
              <a:rPr lang="en-US" b="1" dirty="0">
                <a:solidFill>
                  <a:schemeClr val="tx1">
                    <a:lumMod val="75000"/>
                    <a:lumOff val="25000"/>
                  </a:schemeClr>
                </a:solidFill>
              </a:rPr>
              <a:t>tap 3 </a:t>
            </a:r>
            <a:r>
              <a:rPr lang="pl-PL" dirty="0" err="1">
                <a:solidFill>
                  <a:schemeClr val="tx1">
                    <a:lumMod val="75000"/>
                    <a:lumOff val="25000"/>
                  </a:schemeClr>
                </a:solidFill>
              </a:rPr>
              <a:t>D</a:t>
            </a:r>
            <a:r>
              <a:rPr lang="en-US" dirty="0" err="1" smtClean="0">
                <a:solidFill>
                  <a:schemeClr val="tx1">
                    <a:lumMod val="75000"/>
                    <a:lumOff val="25000"/>
                  </a:schemeClr>
                </a:solidFill>
              </a:rPr>
              <a:t>yskusja</a:t>
            </a:r>
            <a:endParaRPr lang="en-US" dirty="0">
              <a:solidFill>
                <a:schemeClr val="tx1">
                  <a:lumMod val="75000"/>
                  <a:lumOff val="25000"/>
                </a:schemeClr>
              </a:solidFill>
            </a:endParaRP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Zastanowimy się </a:t>
            </a:r>
            <a:r>
              <a:rPr lang="pl-PL" dirty="0" smtClean="0">
                <a:solidFill>
                  <a:schemeClr val="tx1">
                    <a:lumMod val="75000"/>
                    <a:lumOff val="25000"/>
                  </a:schemeClr>
                </a:solidFill>
              </a:rPr>
              <a:t>nad korzyściami stosowania masażu klasycznego.</a:t>
            </a:r>
            <a:endParaRPr lang="en-US" dirty="0">
              <a:solidFill>
                <a:schemeClr val="tx1">
                  <a:lumMod val="75000"/>
                  <a:lumOff val="25000"/>
                </a:schemeClr>
              </a:solidFill>
            </a:endParaRPr>
          </a:p>
        </p:txBody>
      </p:sp>
      <p:pic>
        <p:nvPicPr>
          <p:cNvPr id="2" name="Obraz 1"/>
          <p:cNvPicPr>
            <a:picLocks noChangeAspect="1"/>
          </p:cNvPicPr>
          <p:nvPr/>
        </p:nvPicPr>
        <p:blipFill>
          <a:blip r:embed="rId2" cstate="print"/>
          <a:stretch>
            <a:fillRect/>
          </a:stretch>
        </p:blipFill>
        <p:spPr>
          <a:xfrm>
            <a:off x="0" y="1731103"/>
            <a:ext cx="4876800" cy="3457575"/>
          </a:xfrm>
          <a:prstGeom prst="rect">
            <a:avLst/>
          </a:prstGeom>
        </p:spPr>
      </p:pic>
    </p:spTree>
    <p:extLst>
      <p:ext uri="{BB962C8B-B14F-4D97-AF65-F5344CB8AC3E}">
        <p14:creationId xmlns="" xmlns:p14="http://schemas.microsoft.com/office/powerpoint/2010/main" val="768911231"/>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377</TotalTime>
  <Words>1696</Words>
  <Application>Microsoft Office PowerPoint</Application>
  <PresentationFormat>Niestandardowy</PresentationFormat>
  <Paragraphs>141</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Faseta</vt:lpstr>
      <vt:lpstr>Techniki masażu klasycznego</vt:lpstr>
      <vt:lpstr>Wprowadzenie – informacje dla nauczyciela </vt:lpstr>
      <vt:lpstr>Slajd 3</vt:lpstr>
      <vt:lpstr>Slajd 4</vt:lpstr>
      <vt:lpstr>ZADANIE</vt:lpstr>
      <vt:lpstr>Slajd 6</vt:lpstr>
      <vt:lpstr>Proces</vt:lpstr>
      <vt:lpstr>Slajd 8</vt:lpstr>
      <vt:lpstr>Slajd 9</vt:lpstr>
      <vt:lpstr>Slajd 10</vt:lpstr>
      <vt:lpstr>Slajd 11</vt:lpstr>
      <vt:lpstr>Wprowadzenie do zagadnienia WQ</vt:lpstr>
      <vt:lpstr>Masaż klasyczny</vt:lpstr>
      <vt:lpstr>Techniki masażu klasycznego</vt:lpstr>
      <vt:lpstr>GŁASKANIE</vt:lpstr>
      <vt:lpstr>rOZCIERANIE</vt:lpstr>
      <vt:lpstr>UGNIATANIE</vt:lpstr>
      <vt:lpstr>OKLEPYWANIE</vt:lpstr>
      <vt:lpstr>wIBRACJA</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15</cp:revision>
  <dcterms:created xsi:type="dcterms:W3CDTF">2021-02-20T08:34:56Z</dcterms:created>
  <dcterms:modified xsi:type="dcterms:W3CDTF">2021-09-22T11:33:51Z</dcterms:modified>
</cp:coreProperties>
</file>